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3.xml" ContentType="application/vnd.openxmlformats-officedocument.theme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theme/theme4.xml" ContentType="application/vnd.openxmlformats-officedocument.theme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  <p:sldMasterId id="2147483873" r:id="rId2"/>
    <p:sldMasterId id="2147483757" r:id="rId3"/>
    <p:sldMasterId id="2147483902" r:id="rId4"/>
    <p:sldMasterId id="2147483716" r:id="rId5"/>
  </p:sldMasterIdLst>
  <p:notesMasterIdLst>
    <p:notesMasterId r:id="rId16"/>
  </p:notesMasterIdLst>
  <p:handoutMasterIdLst>
    <p:handoutMasterId r:id="rId17"/>
  </p:handoutMasterIdLst>
  <p:sldIdLst>
    <p:sldId id="269" r:id="rId6"/>
    <p:sldId id="258" r:id="rId7"/>
    <p:sldId id="262" r:id="rId8"/>
    <p:sldId id="268" r:id="rId9"/>
    <p:sldId id="259" r:id="rId10"/>
    <p:sldId id="260" r:id="rId11"/>
    <p:sldId id="267" r:id="rId12"/>
    <p:sldId id="266" r:id="rId13"/>
    <p:sldId id="275" r:id="rId14"/>
    <p:sldId id="290" r:id="rId15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2D91"/>
    <a:srgbClr val="F7931E"/>
    <a:srgbClr val="001C6D"/>
    <a:srgbClr val="93278F"/>
    <a:srgbClr val="00B39A"/>
    <a:srgbClr val="ED1E79"/>
    <a:srgbClr val="F7712E"/>
    <a:srgbClr val="D8E740"/>
    <a:srgbClr val="00FFB0"/>
    <a:srgbClr val="0068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779" autoAdjust="0"/>
    <p:restoredTop sz="92153" autoAdjust="0"/>
  </p:normalViewPr>
  <p:slideViewPr>
    <p:cSldViewPr snapToGrid="0" snapToObjects="1" showGuides="1">
      <p:cViewPr varScale="1">
        <p:scale>
          <a:sx n="67" d="100"/>
          <a:sy n="67" d="100"/>
        </p:scale>
        <p:origin x="1278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30" d="100"/>
          <a:sy n="130" d="100"/>
        </p:scale>
        <p:origin x="3680" y="19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A31673-4936-F14A-8642-127A8BDD837E}" type="datetimeFigureOut">
              <a:rPr lang="en-GB" smtClean="0"/>
              <a:t>11/03/2019</a:t>
            </a:fld>
            <a:endParaRPr lang="en-GB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E0B957-6963-6844-8DF7-CA32AD7A71E6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8922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72D3DF-442D-8A4E-BF5F-42F373A89ADB}" type="datetimeFigureOut">
              <a:rPr lang="en-GB" smtClean="0"/>
              <a:t>11/03/2019</a:t>
            </a:fld>
            <a:endParaRPr lang="en-GB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GB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845BCE-8329-C148-B210-01D2D52FC103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9413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45BCE-8329-C148-B210-01D2D52FC10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17283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45BCE-8329-C148-B210-01D2D52FC10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6651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 TO EDIT TITLE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Click to modify the pattern text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8040217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6" name="Marcador de tex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839416" y="3346351"/>
            <a:ext cx="3309936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4440424" y="3346351"/>
            <a:ext cx="3311152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040222" y="3346351"/>
            <a:ext cx="3311151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4440424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838200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6944741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976700" y="457200"/>
            <a:ext cx="4493190" cy="160020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GB" noProof="0" dirty="0"/>
              <a:t>CLIC TO EDIT TITLE</a:t>
            </a:r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0" y="0"/>
            <a:ext cx="6098046" cy="6858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976700" y="2057400"/>
            <a:ext cx="4493190" cy="128108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  <p:sp>
        <p:nvSpPr>
          <p:cNvPr id="5" name="Marcador de texto 3"/>
          <p:cNvSpPr>
            <a:spLocks noGrp="1"/>
          </p:cNvSpPr>
          <p:nvPr>
            <p:ph type="body" sz="half" idx="10" hasCustomPrompt="1"/>
          </p:nvPr>
        </p:nvSpPr>
        <p:spPr>
          <a:xfrm>
            <a:off x="6976700" y="3511847"/>
            <a:ext cx="4493190" cy="128108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  <p:sp>
        <p:nvSpPr>
          <p:cNvPr id="6" name="Marcador de texto 3"/>
          <p:cNvSpPr>
            <a:spLocks noGrp="1"/>
          </p:cNvSpPr>
          <p:nvPr>
            <p:ph type="body" sz="half" idx="11" hasCustomPrompt="1"/>
          </p:nvPr>
        </p:nvSpPr>
        <p:spPr>
          <a:xfrm>
            <a:off x="6976700" y="4966294"/>
            <a:ext cx="4493190" cy="128108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131270872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Right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ttom image 2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318319" y="649433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166647" y="657303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646766" y="649433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838200" y="649433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0" y="3473493"/>
            <a:ext cx="12192000" cy="3384508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055391311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op Image 3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2103621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838201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8" name="Marcador de texto 10"/>
          <p:cNvSpPr>
            <a:spLocks noGrp="1"/>
          </p:cNvSpPr>
          <p:nvPr>
            <p:ph type="body" sz="quarter" idx="23" hasCustomPrompt="1"/>
          </p:nvPr>
        </p:nvSpPr>
        <p:spPr>
          <a:xfrm>
            <a:off x="5715450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9" name="Marcador de imagen 5"/>
          <p:cNvSpPr>
            <a:spLocks noGrp="1"/>
          </p:cNvSpPr>
          <p:nvPr>
            <p:ph type="pic" sz="quarter" idx="24"/>
          </p:nvPr>
        </p:nvSpPr>
        <p:spPr>
          <a:xfrm>
            <a:off x="4450030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0" name="Marcador de texto 10"/>
          <p:cNvSpPr>
            <a:spLocks noGrp="1"/>
          </p:cNvSpPr>
          <p:nvPr>
            <p:ph type="body" sz="quarter" idx="25" hasCustomPrompt="1"/>
          </p:nvPr>
        </p:nvSpPr>
        <p:spPr>
          <a:xfrm>
            <a:off x="9327279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21" name="Marcador de imagen 5"/>
          <p:cNvSpPr>
            <a:spLocks noGrp="1"/>
          </p:cNvSpPr>
          <p:nvPr>
            <p:ph type="pic" sz="quarter" idx="26"/>
          </p:nvPr>
        </p:nvSpPr>
        <p:spPr>
          <a:xfrm>
            <a:off x="8061859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2" name="Marcador de imagen 5"/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12192000" cy="3498040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500236471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8040217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6" name="Marcador de tex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839416" y="3346351"/>
            <a:ext cx="3309936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4440424" y="3346351"/>
            <a:ext cx="3311152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040222" y="3346351"/>
            <a:ext cx="3311151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4440424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838200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5057715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eft Col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Left Co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 hasCustomPrompt="1"/>
          </p:nvPr>
        </p:nvSpPr>
        <p:spPr>
          <a:xfrm>
            <a:off x="382621" y="1825625"/>
            <a:ext cx="2088205" cy="43513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2872902" y="0"/>
            <a:ext cx="9319098" cy="6858000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Co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382621" y="365125"/>
            <a:ext cx="2088205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 hasCustomPrompt="1"/>
          </p:nvPr>
        </p:nvSpPr>
        <p:spPr>
          <a:xfrm>
            <a:off x="3300918" y="1681163"/>
            <a:ext cx="3963485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>
                    <a:lumMod val="1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 hasCustomPrompt="1"/>
          </p:nvPr>
        </p:nvSpPr>
        <p:spPr>
          <a:xfrm>
            <a:off x="3300918" y="2505075"/>
            <a:ext cx="3963485" cy="3684588"/>
          </a:xfrm>
        </p:spPr>
        <p:txBody>
          <a:bodyPr/>
          <a:lstStyle>
            <a:lvl1pPr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bg2">
                    <a:lumMod val="1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  <a:p>
            <a:pPr lvl="4"/>
            <a:endParaRPr lang="en-GB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7729097" y="1690688"/>
            <a:ext cx="3983004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>
                    <a:lumMod val="1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dirty="0"/>
              <a:t>Click to edit the Master text style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 hasCustomPrompt="1"/>
          </p:nvPr>
        </p:nvSpPr>
        <p:spPr>
          <a:xfrm>
            <a:off x="7729097" y="2514600"/>
            <a:ext cx="3983004" cy="3684588"/>
          </a:xfrm>
        </p:spPr>
        <p:txBody>
          <a:bodyPr/>
          <a:lstStyle>
            <a:lvl1pPr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bg2">
                    <a:lumMod val="1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7" name="Marcador de contenido 2"/>
          <p:cNvSpPr>
            <a:spLocks noGrp="1"/>
          </p:cNvSpPr>
          <p:nvPr>
            <p:ph sz="half" idx="10" hasCustomPrompt="1"/>
          </p:nvPr>
        </p:nvSpPr>
        <p:spPr>
          <a:xfrm>
            <a:off x="382621" y="1825625"/>
            <a:ext cx="2088205" cy="43513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Col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9131189" y="1690688"/>
            <a:ext cx="2641717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6" name="Marcador de tex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3229583" y="3346351"/>
            <a:ext cx="2640747" cy="2736850"/>
          </a:xfrm>
        </p:spPr>
        <p:txBody>
          <a:bodyPr/>
          <a:lstStyle>
            <a:lvl1pPr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bg2">
                    <a:lumMod val="1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6179901" y="3346351"/>
            <a:ext cx="2641717" cy="2736850"/>
          </a:xfrm>
        </p:spPr>
        <p:txBody>
          <a:bodyPr/>
          <a:lstStyle>
            <a:lvl1pPr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bg2">
                    <a:lumMod val="1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9131195" y="3346351"/>
            <a:ext cx="2641716" cy="2736850"/>
          </a:xfrm>
        </p:spPr>
        <p:txBody>
          <a:bodyPr/>
          <a:lstStyle>
            <a:lvl1pPr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bg2">
                    <a:lumMod val="1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6179901" y="1690688"/>
            <a:ext cx="2641717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3228613" y="1706712"/>
            <a:ext cx="2641717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1" name="Marcador de contenido 2"/>
          <p:cNvSpPr>
            <a:spLocks noGrp="1"/>
          </p:cNvSpPr>
          <p:nvPr>
            <p:ph sz="half" idx="1" hasCustomPrompt="1"/>
          </p:nvPr>
        </p:nvSpPr>
        <p:spPr>
          <a:xfrm>
            <a:off x="382621" y="1825625"/>
            <a:ext cx="2088205" cy="43513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Rows 3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2103621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838201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8" name="Marcador de texto 10"/>
          <p:cNvSpPr>
            <a:spLocks noGrp="1"/>
          </p:cNvSpPr>
          <p:nvPr>
            <p:ph type="body" sz="quarter" idx="23" hasCustomPrompt="1"/>
          </p:nvPr>
        </p:nvSpPr>
        <p:spPr>
          <a:xfrm>
            <a:off x="5715450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9" name="Marcador de imagen 5"/>
          <p:cNvSpPr>
            <a:spLocks noGrp="1"/>
          </p:cNvSpPr>
          <p:nvPr>
            <p:ph type="pic" sz="quarter" idx="24"/>
          </p:nvPr>
        </p:nvSpPr>
        <p:spPr>
          <a:xfrm>
            <a:off x="4450030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0" name="Marcador de texto 10"/>
          <p:cNvSpPr>
            <a:spLocks noGrp="1"/>
          </p:cNvSpPr>
          <p:nvPr>
            <p:ph type="body" sz="quarter" idx="25" hasCustomPrompt="1"/>
          </p:nvPr>
        </p:nvSpPr>
        <p:spPr>
          <a:xfrm>
            <a:off x="9327279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21" name="Marcador de imagen 5"/>
          <p:cNvSpPr>
            <a:spLocks noGrp="1"/>
          </p:cNvSpPr>
          <p:nvPr>
            <p:ph type="pic" sz="quarter" idx="26"/>
          </p:nvPr>
        </p:nvSpPr>
        <p:spPr>
          <a:xfrm>
            <a:off x="8061859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2" name="Marcador de imagen 5"/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12192000" cy="3498040"/>
          </a:xfrm>
        </p:spPr>
        <p:txBody>
          <a:bodyPr/>
          <a:lstStyle/>
          <a:p>
            <a:endParaRPr lang="en-GB" noProof="0" dirty="0"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Col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11" name="Marcador de imagen 5"/>
          <p:cNvSpPr>
            <a:spLocks noGrp="1"/>
          </p:cNvSpPr>
          <p:nvPr>
            <p:ph type="pic" sz="quarter" idx="12"/>
          </p:nvPr>
        </p:nvSpPr>
        <p:spPr>
          <a:xfrm>
            <a:off x="3184176" y="1690688"/>
            <a:ext cx="2022344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2" name="Marcador de imagen 5"/>
          <p:cNvSpPr>
            <a:spLocks noGrp="1"/>
          </p:cNvSpPr>
          <p:nvPr>
            <p:ph type="pic" sz="quarter" idx="13"/>
          </p:nvPr>
        </p:nvSpPr>
        <p:spPr>
          <a:xfrm>
            <a:off x="5415302" y="1690688"/>
            <a:ext cx="2022344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3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7646197" y="1690688"/>
            <a:ext cx="2022344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4" name="Marcador de imagen 5"/>
          <p:cNvSpPr>
            <a:spLocks noGrp="1"/>
          </p:cNvSpPr>
          <p:nvPr>
            <p:ph type="pic" sz="quarter" idx="15"/>
          </p:nvPr>
        </p:nvSpPr>
        <p:spPr>
          <a:xfrm>
            <a:off x="9877323" y="1690688"/>
            <a:ext cx="2022344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5" name="Marcador de texto 10"/>
          <p:cNvSpPr>
            <a:spLocks noGrp="1"/>
          </p:cNvSpPr>
          <p:nvPr>
            <p:ph type="body" sz="quarter" idx="16" hasCustomPrompt="1"/>
          </p:nvPr>
        </p:nvSpPr>
        <p:spPr>
          <a:xfrm>
            <a:off x="3184202" y="3346351"/>
            <a:ext cx="2022446" cy="2736850"/>
          </a:xfrm>
        </p:spPr>
        <p:txBody>
          <a:bodyPr/>
          <a:lstStyle>
            <a:lvl1pPr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bg2">
                    <a:lumMod val="1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6" name="Marcador de tex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7646223" y="3346351"/>
            <a:ext cx="2022446" cy="2736850"/>
          </a:xfrm>
        </p:spPr>
        <p:txBody>
          <a:bodyPr/>
          <a:lstStyle>
            <a:lvl1pPr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bg2">
                    <a:lumMod val="1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9877349" y="3346351"/>
            <a:ext cx="2022446" cy="2736850"/>
          </a:xfrm>
        </p:spPr>
        <p:txBody>
          <a:bodyPr/>
          <a:lstStyle>
            <a:lvl1pPr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bg2">
                    <a:lumMod val="1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8" name="Marcador de texto 10"/>
          <p:cNvSpPr>
            <a:spLocks noGrp="1"/>
          </p:cNvSpPr>
          <p:nvPr>
            <p:ph type="body" sz="quarter" idx="17" hasCustomPrompt="1"/>
          </p:nvPr>
        </p:nvSpPr>
        <p:spPr>
          <a:xfrm>
            <a:off x="5415328" y="3346351"/>
            <a:ext cx="2022446" cy="2736850"/>
          </a:xfrm>
        </p:spPr>
        <p:txBody>
          <a:bodyPr/>
          <a:lstStyle>
            <a:lvl1pPr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bg2">
                    <a:lumMod val="1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9" name="Marcador de contenido 2"/>
          <p:cNvSpPr>
            <a:spLocks noGrp="1"/>
          </p:cNvSpPr>
          <p:nvPr>
            <p:ph sz="half" idx="1" hasCustomPrompt="1"/>
          </p:nvPr>
        </p:nvSpPr>
        <p:spPr>
          <a:xfrm>
            <a:off x="382621" y="1825625"/>
            <a:ext cx="2088205" cy="43513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11" name="Marcador de imagen 5"/>
          <p:cNvSpPr>
            <a:spLocks noGrp="1"/>
          </p:cNvSpPr>
          <p:nvPr>
            <p:ph type="pic" sz="quarter" idx="12"/>
          </p:nvPr>
        </p:nvSpPr>
        <p:spPr>
          <a:xfrm>
            <a:off x="838200" y="1690688"/>
            <a:ext cx="2449389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2" name="Marcador de imagen 5"/>
          <p:cNvSpPr>
            <a:spLocks noGrp="1"/>
          </p:cNvSpPr>
          <p:nvPr>
            <p:ph type="pic" sz="quarter" idx="13"/>
          </p:nvPr>
        </p:nvSpPr>
        <p:spPr>
          <a:xfrm>
            <a:off x="3503712" y="1690688"/>
            <a:ext cx="2449389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3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240016" y="1690688"/>
            <a:ext cx="2449389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4" name="Marcador de imagen 5"/>
          <p:cNvSpPr>
            <a:spLocks noGrp="1"/>
          </p:cNvSpPr>
          <p:nvPr>
            <p:ph type="pic" sz="quarter" idx="15"/>
          </p:nvPr>
        </p:nvSpPr>
        <p:spPr>
          <a:xfrm>
            <a:off x="8905528" y="1690688"/>
            <a:ext cx="2449389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5" name="Marcador de texto 10"/>
          <p:cNvSpPr>
            <a:spLocks noGrp="1"/>
          </p:cNvSpPr>
          <p:nvPr>
            <p:ph type="body" sz="quarter" idx="16" hasCustomPrompt="1"/>
          </p:nvPr>
        </p:nvSpPr>
        <p:spPr>
          <a:xfrm>
            <a:off x="838205" y="3346351"/>
            <a:ext cx="2449513" cy="2736850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6" name="Marcador de tex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6240021" y="3346351"/>
            <a:ext cx="2449513" cy="2736850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8905533" y="3346351"/>
            <a:ext cx="2449513" cy="2736850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8" name="Marcador de texto 10"/>
          <p:cNvSpPr>
            <a:spLocks noGrp="1"/>
          </p:cNvSpPr>
          <p:nvPr>
            <p:ph type="body" sz="quarter" idx="17" hasCustomPrompt="1"/>
          </p:nvPr>
        </p:nvSpPr>
        <p:spPr>
          <a:xfrm>
            <a:off x="3503717" y="3346351"/>
            <a:ext cx="2449513" cy="2736850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318319" y="1928296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166647" y="1936166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646766" y="1928296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838200" y="1928296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1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6318319" y="4196568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2" name="Marcador de texto 10"/>
          <p:cNvSpPr>
            <a:spLocks noGrp="1"/>
          </p:cNvSpPr>
          <p:nvPr>
            <p:ph type="body" sz="quarter" idx="23" hasCustomPrompt="1"/>
          </p:nvPr>
        </p:nvSpPr>
        <p:spPr>
          <a:xfrm>
            <a:off x="3166647" y="4204438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" name="Marcador de texto 10"/>
          <p:cNvSpPr>
            <a:spLocks noGrp="1"/>
          </p:cNvSpPr>
          <p:nvPr>
            <p:ph type="body" sz="quarter" idx="24" hasCustomPrompt="1"/>
          </p:nvPr>
        </p:nvSpPr>
        <p:spPr>
          <a:xfrm>
            <a:off x="8646766" y="4196568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4" name="Marcador de imagen 5"/>
          <p:cNvSpPr>
            <a:spLocks noGrp="1"/>
          </p:cNvSpPr>
          <p:nvPr>
            <p:ph type="pic" sz="quarter" idx="25"/>
          </p:nvPr>
        </p:nvSpPr>
        <p:spPr>
          <a:xfrm>
            <a:off x="838200" y="4196568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10"/>
          <p:cNvSpPr>
            <a:spLocks noGrp="1"/>
          </p:cNvSpPr>
          <p:nvPr>
            <p:ph type="body" sz="quarter" idx="27" hasCustomPrompt="1"/>
          </p:nvPr>
        </p:nvSpPr>
        <p:spPr>
          <a:xfrm>
            <a:off x="2103621" y="1982874"/>
            <a:ext cx="2026521" cy="1588810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11" name="Marcador de imagen 5"/>
          <p:cNvSpPr>
            <a:spLocks noGrp="1"/>
          </p:cNvSpPr>
          <p:nvPr>
            <p:ph type="pic" sz="quarter" idx="28"/>
          </p:nvPr>
        </p:nvSpPr>
        <p:spPr>
          <a:xfrm>
            <a:off x="838201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2" name="Marcador de texto 10"/>
          <p:cNvSpPr>
            <a:spLocks noGrp="1"/>
          </p:cNvSpPr>
          <p:nvPr>
            <p:ph type="body" sz="quarter" idx="29" hasCustomPrompt="1"/>
          </p:nvPr>
        </p:nvSpPr>
        <p:spPr>
          <a:xfrm>
            <a:off x="5715450" y="1982873"/>
            <a:ext cx="2026521" cy="1588811"/>
          </a:xfrm>
        </p:spPr>
        <p:txBody>
          <a:bodyPr/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13" name="Marcador de imagen 5"/>
          <p:cNvSpPr>
            <a:spLocks noGrp="1"/>
          </p:cNvSpPr>
          <p:nvPr>
            <p:ph type="pic" sz="quarter" idx="30"/>
          </p:nvPr>
        </p:nvSpPr>
        <p:spPr>
          <a:xfrm>
            <a:off x="4450030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4" name="Marcador de texto 10"/>
          <p:cNvSpPr>
            <a:spLocks noGrp="1"/>
          </p:cNvSpPr>
          <p:nvPr>
            <p:ph type="body" sz="quarter" idx="31" hasCustomPrompt="1"/>
          </p:nvPr>
        </p:nvSpPr>
        <p:spPr>
          <a:xfrm>
            <a:off x="9327279" y="1982873"/>
            <a:ext cx="2026521" cy="158881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15" name="Marcador de imagen 5"/>
          <p:cNvSpPr>
            <a:spLocks noGrp="1"/>
          </p:cNvSpPr>
          <p:nvPr>
            <p:ph type="pic" sz="quarter" idx="32"/>
          </p:nvPr>
        </p:nvSpPr>
        <p:spPr>
          <a:xfrm>
            <a:off x="8061859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9" name="Marcador de texto 10"/>
          <p:cNvSpPr>
            <a:spLocks noGrp="1"/>
          </p:cNvSpPr>
          <p:nvPr>
            <p:ph type="body" sz="quarter" idx="35" hasCustomPrompt="1"/>
          </p:nvPr>
        </p:nvSpPr>
        <p:spPr>
          <a:xfrm>
            <a:off x="3436769" y="4400817"/>
            <a:ext cx="2026521" cy="1588811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30" name="Marcador de imagen 5"/>
          <p:cNvSpPr>
            <a:spLocks noGrp="1"/>
          </p:cNvSpPr>
          <p:nvPr>
            <p:ph type="pic" sz="quarter" idx="36"/>
          </p:nvPr>
        </p:nvSpPr>
        <p:spPr>
          <a:xfrm>
            <a:off x="2171349" y="440081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31" name="Marcador de texto 10"/>
          <p:cNvSpPr>
            <a:spLocks noGrp="1"/>
          </p:cNvSpPr>
          <p:nvPr>
            <p:ph type="body" sz="quarter" idx="37" hasCustomPrompt="1"/>
          </p:nvPr>
        </p:nvSpPr>
        <p:spPr>
          <a:xfrm>
            <a:off x="7048598" y="4400817"/>
            <a:ext cx="2026521" cy="1588811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32" name="Marcador de imagen 5"/>
          <p:cNvSpPr>
            <a:spLocks noGrp="1"/>
          </p:cNvSpPr>
          <p:nvPr>
            <p:ph type="pic" sz="quarter" idx="38"/>
          </p:nvPr>
        </p:nvSpPr>
        <p:spPr>
          <a:xfrm>
            <a:off x="5783178" y="440081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33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tems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10"/>
          <p:cNvSpPr>
            <a:spLocks noGrp="1"/>
          </p:cNvSpPr>
          <p:nvPr>
            <p:ph type="body" sz="quarter" idx="27" hasCustomPrompt="1"/>
          </p:nvPr>
        </p:nvSpPr>
        <p:spPr>
          <a:xfrm>
            <a:off x="1003674" y="3314876"/>
            <a:ext cx="1820746" cy="211629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11" name="Marcador de imagen 5"/>
          <p:cNvSpPr>
            <a:spLocks noGrp="1"/>
          </p:cNvSpPr>
          <p:nvPr>
            <p:ph type="pic" sz="quarter" idx="28"/>
          </p:nvPr>
        </p:nvSpPr>
        <p:spPr>
          <a:xfrm>
            <a:off x="1394709" y="198352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33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16" name="Marcador de texto 10"/>
          <p:cNvSpPr>
            <a:spLocks noGrp="1"/>
          </p:cNvSpPr>
          <p:nvPr>
            <p:ph type="body" sz="quarter" idx="29" hasCustomPrompt="1"/>
          </p:nvPr>
        </p:nvSpPr>
        <p:spPr>
          <a:xfrm>
            <a:off x="3059540" y="4653666"/>
            <a:ext cx="1820746" cy="211629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17" name="Marcador de imagen 5"/>
          <p:cNvSpPr>
            <a:spLocks noGrp="1"/>
          </p:cNvSpPr>
          <p:nvPr>
            <p:ph type="pic" sz="quarter" idx="30"/>
          </p:nvPr>
        </p:nvSpPr>
        <p:spPr>
          <a:xfrm>
            <a:off x="3450575" y="332231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2" name="Marcador de texto 10"/>
          <p:cNvSpPr>
            <a:spLocks noGrp="1"/>
          </p:cNvSpPr>
          <p:nvPr>
            <p:ph type="body" sz="quarter" idx="31" hasCustomPrompt="1"/>
          </p:nvPr>
        </p:nvSpPr>
        <p:spPr>
          <a:xfrm>
            <a:off x="5115406" y="3314876"/>
            <a:ext cx="1820746" cy="211629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23" name="Marcador de imagen 5"/>
          <p:cNvSpPr>
            <a:spLocks noGrp="1"/>
          </p:cNvSpPr>
          <p:nvPr>
            <p:ph type="pic" sz="quarter" idx="32"/>
          </p:nvPr>
        </p:nvSpPr>
        <p:spPr>
          <a:xfrm>
            <a:off x="5506441" y="198352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4" name="Marcador de texto 10"/>
          <p:cNvSpPr>
            <a:spLocks noGrp="1"/>
          </p:cNvSpPr>
          <p:nvPr>
            <p:ph type="body" sz="quarter" idx="33" hasCustomPrompt="1"/>
          </p:nvPr>
        </p:nvSpPr>
        <p:spPr>
          <a:xfrm>
            <a:off x="7171272" y="4654966"/>
            <a:ext cx="1820746" cy="211629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25" name="Marcador de imagen 5"/>
          <p:cNvSpPr>
            <a:spLocks noGrp="1"/>
          </p:cNvSpPr>
          <p:nvPr>
            <p:ph type="pic" sz="quarter" idx="34"/>
          </p:nvPr>
        </p:nvSpPr>
        <p:spPr>
          <a:xfrm>
            <a:off x="7562307" y="332361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6" name="Marcador de texto 10"/>
          <p:cNvSpPr>
            <a:spLocks noGrp="1"/>
          </p:cNvSpPr>
          <p:nvPr>
            <p:ph type="body" sz="quarter" idx="35" hasCustomPrompt="1"/>
          </p:nvPr>
        </p:nvSpPr>
        <p:spPr>
          <a:xfrm>
            <a:off x="9227138" y="3314876"/>
            <a:ext cx="1820746" cy="211629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27" name="Marcador de imagen 5"/>
          <p:cNvSpPr>
            <a:spLocks noGrp="1"/>
          </p:cNvSpPr>
          <p:nvPr>
            <p:ph type="pic" sz="quarter" idx="36"/>
          </p:nvPr>
        </p:nvSpPr>
        <p:spPr>
          <a:xfrm>
            <a:off x="9618173" y="198352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10"/>
          <p:cNvSpPr>
            <a:spLocks noGrp="1"/>
          </p:cNvSpPr>
          <p:nvPr>
            <p:ph type="body" sz="quarter" idx="27" hasCustomPrompt="1"/>
          </p:nvPr>
        </p:nvSpPr>
        <p:spPr>
          <a:xfrm>
            <a:off x="2103621" y="1982874"/>
            <a:ext cx="2026521" cy="1588810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1" name="Marcador de imagen 5"/>
          <p:cNvSpPr>
            <a:spLocks noGrp="1"/>
          </p:cNvSpPr>
          <p:nvPr>
            <p:ph type="pic" sz="quarter" idx="28"/>
          </p:nvPr>
        </p:nvSpPr>
        <p:spPr>
          <a:xfrm>
            <a:off x="838201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2" name="Marcador de texto 10"/>
          <p:cNvSpPr>
            <a:spLocks noGrp="1"/>
          </p:cNvSpPr>
          <p:nvPr>
            <p:ph type="body" sz="quarter" idx="29" hasCustomPrompt="1"/>
          </p:nvPr>
        </p:nvSpPr>
        <p:spPr>
          <a:xfrm>
            <a:off x="5715450" y="1982873"/>
            <a:ext cx="2026521" cy="1588811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" name="Marcador de imagen 5"/>
          <p:cNvSpPr>
            <a:spLocks noGrp="1"/>
          </p:cNvSpPr>
          <p:nvPr>
            <p:ph type="pic" sz="quarter" idx="30"/>
          </p:nvPr>
        </p:nvSpPr>
        <p:spPr>
          <a:xfrm>
            <a:off x="4450030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4" name="Marcador de texto 10"/>
          <p:cNvSpPr>
            <a:spLocks noGrp="1"/>
          </p:cNvSpPr>
          <p:nvPr>
            <p:ph type="body" sz="quarter" idx="31" hasCustomPrompt="1"/>
          </p:nvPr>
        </p:nvSpPr>
        <p:spPr>
          <a:xfrm>
            <a:off x="9327279" y="1982873"/>
            <a:ext cx="2026521" cy="1588811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5" name="Marcador de imagen 5"/>
          <p:cNvSpPr>
            <a:spLocks noGrp="1"/>
          </p:cNvSpPr>
          <p:nvPr>
            <p:ph type="pic" sz="quarter" idx="32"/>
          </p:nvPr>
        </p:nvSpPr>
        <p:spPr>
          <a:xfrm>
            <a:off x="8061859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7" name="Marcador de texto 10"/>
          <p:cNvSpPr>
            <a:spLocks noGrp="1"/>
          </p:cNvSpPr>
          <p:nvPr>
            <p:ph type="body" sz="quarter" idx="33" hasCustomPrompt="1"/>
          </p:nvPr>
        </p:nvSpPr>
        <p:spPr>
          <a:xfrm>
            <a:off x="2103621" y="4400818"/>
            <a:ext cx="2026521" cy="1588810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28" name="Marcador de imagen 5"/>
          <p:cNvSpPr>
            <a:spLocks noGrp="1"/>
          </p:cNvSpPr>
          <p:nvPr>
            <p:ph type="pic" sz="quarter" idx="34"/>
          </p:nvPr>
        </p:nvSpPr>
        <p:spPr>
          <a:xfrm>
            <a:off x="838201" y="440081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9" name="Marcador de texto 10"/>
          <p:cNvSpPr>
            <a:spLocks noGrp="1"/>
          </p:cNvSpPr>
          <p:nvPr>
            <p:ph type="body" sz="quarter" idx="35" hasCustomPrompt="1"/>
          </p:nvPr>
        </p:nvSpPr>
        <p:spPr>
          <a:xfrm>
            <a:off x="5715450" y="4400817"/>
            <a:ext cx="2026521" cy="1588811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30" name="Marcador de imagen 5"/>
          <p:cNvSpPr>
            <a:spLocks noGrp="1"/>
          </p:cNvSpPr>
          <p:nvPr>
            <p:ph type="pic" sz="quarter" idx="36"/>
          </p:nvPr>
        </p:nvSpPr>
        <p:spPr>
          <a:xfrm>
            <a:off x="4450030" y="440081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31" name="Marcador de texto 10"/>
          <p:cNvSpPr>
            <a:spLocks noGrp="1"/>
          </p:cNvSpPr>
          <p:nvPr>
            <p:ph type="body" sz="quarter" idx="37" hasCustomPrompt="1"/>
          </p:nvPr>
        </p:nvSpPr>
        <p:spPr>
          <a:xfrm>
            <a:off x="9327279" y="4400817"/>
            <a:ext cx="2026521" cy="1588811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32" name="Marcador de imagen 5"/>
          <p:cNvSpPr>
            <a:spLocks noGrp="1"/>
          </p:cNvSpPr>
          <p:nvPr>
            <p:ph type="pic" sz="quarter" idx="38"/>
          </p:nvPr>
        </p:nvSpPr>
        <p:spPr>
          <a:xfrm>
            <a:off x="8061859" y="440081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33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 Col Full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976700" y="457200"/>
            <a:ext cx="4493190" cy="160020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GB" noProof="0" dirty="0"/>
              <a:t>CLIC TO EDIT TITLE</a:t>
            </a:r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0" y="0"/>
            <a:ext cx="6098046" cy="6858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976700" y="2057400"/>
            <a:ext cx="4493190" cy="128108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  <p:sp>
        <p:nvSpPr>
          <p:cNvPr id="5" name="Marcador de texto 3"/>
          <p:cNvSpPr>
            <a:spLocks noGrp="1"/>
          </p:cNvSpPr>
          <p:nvPr>
            <p:ph type="body" sz="half" idx="10" hasCustomPrompt="1"/>
          </p:nvPr>
        </p:nvSpPr>
        <p:spPr>
          <a:xfrm>
            <a:off x="6976700" y="3511847"/>
            <a:ext cx="4493190" cy="128108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  <p:sp>
        <p:nvSpPr>
          <p:cNvPr id="6" name="Marcador de texto 3"/>
          <p:cNvSpPr>
            <a:spLocks noGrp="1"/>
          </p:cNvSpPr>
          <p:nvPr>
            <p:ph type="body" sz="half" idx="11" hasCustomPrompt="1"/>
          </p:nvPr>
        </p:nvSpPr>
        <p:spPr>
          <a:xfrm>
            <a:off x="6976700" y="4966294"/>
            <a:ext cx="4493190" cy="128108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24482520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Right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15804151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2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318319" y="4024735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166647" y="4032605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646766" y="4024735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838200" y="4024735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3384508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57635402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image title 2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725106" y="920870"/>
            <a:ext cx="3664393" cy="2037122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7689407" y="919458"/>
            <a:ext cx="3664393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0" y="3473493"/>
            <a:ext cx="12192000" cy="3384508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1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2586998" cy="2592867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37278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image 2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318319" y="649433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166647" y="657303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646766" y="649433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838200" y="649433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0" y="3473493"/>
            <a:ext cx="12192000" cy="3384508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5927870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3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2103621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838201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8" name="Marcador de texto 10"/>
          <p:cNvSpPr>
            <a:spLocks noGrp="1"/>
          </p:cNvSpPr>
          <p:nvPr>
            <p:ph type="body" sz="quarter" idx="23" hasCustomPrompt="1"/>
          </p:nvPr>
        </p:nvSpPr>
        <p:spPr>
          <a:xfrm>
            <a:off x="5715450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9" name="Marcador de imagen 5"/>
          <p:cNvSpPr>
            <a:spLocks noGrp="1"/>
          </p:cNvSpPr>
          <p:nvPr>
            <p:ph type="pic" sz="quarter" idx="24"/>
          </p:nvPr>
        </p:nvSpPr>
        <p:spPr>
          <a:xfrm>
            <a:off x="4450030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0" name="Marcador de texto 10"/>
          <p:cNvSpPr>
            <a:spLocks noGrp="1"/>
          </p:cNvSpPr>
          <p:nvPr>
            <p:ph type="body" sz="quarter" idx="25" hasCustomPrompt="1"/>
          </p:nvPr>
        </p:nvSpPr>
        <p:spPr>
          <a:xfrm>
            <a:off x="9327279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21" name="Marcador de imagen 5"/>
          <p:cNvSpPr>
            <a:spLocks noGrp="1"/>
          </p:cNvSpPr>
          <p:nvPr>
            <p:ph type="pic" sz="quarter" idx="26"/>
          </p:nvPr>
        </p:nvSpPr>
        <p:spPr>
          <a:xfrm>
            <a:off x="8061859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2" name="Marcador de imagen 5"/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12192000" cy="3498040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18866195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Left description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18003607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8040217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6" name="Marcador de tex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839416" y="3346351"/>
            <a:ext cx="3309936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4440424" y="3346351"/>
            <a:ext cx="3311152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040222" y="3346351"/>
            <a:ext cx="3311151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4440424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838200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49614829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 TO EDIT TITLE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Click to modify the pattern text style</a:t>
            </a:r>
          </a:p>
        </p:txBody>
      </p:sp>
    </p:spTree>
    <p:extLst>
      <p:ext uri="{BB962C8B-B14F-4D97-AF65-F5344CB8AC3E}">
        <p14:creationId xmlns:p14="http://schemas.microsoft.com/office/powerpoint/2010/main" val="169373464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8068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378916846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4440424" y="3346351"/>
            <a:ext cx="3311152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4440424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45138398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</a:p>
        </p:txBody>
      </p:sp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223691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2623898" y="3346351"/>
            <a:ext cx="3311152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6223696" y="3346351"/>
            <a:ext cx="3311151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2623898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7829395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Rows Pic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318319" y="649433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166647" y="657303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646766" y="649433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838200" y="649433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0" y="3473493"/>
            <a:ext cx="12192000" cy="3384508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42613421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Row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725106" y="920870"/>
            <a:ext cx="3664393" cy="2037122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7689407" y="919458"/>
            <a:ext cx="3664393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0" y="3473493"/>
            <a:ext cx="12192000" cy="3384508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1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2586998" cy="2592867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2053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Rows Pic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318319" y="4024735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166647" y="4032605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646766" y="4024735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838200" y="4024735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3384508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12944929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Col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2184165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8040217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6" name="Marcador de tex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839416" y="3346351"/>
            <a:ext cx="3309936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4440424" y="3346351"/>
            <a:ext cx="3311152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040222" y="3346351"/>
            <a:ext cx="3311151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4440424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838200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8893358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Rows 3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2103621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838201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8" name="Marcador de texto 10"/>
          <p:cNvSpPr>
            <a:spLocks noGrp="1"/>
          </p:cNvSpPr>
          <p:nvPr>
            <p:ph type="body" sz="quarter" idx="23" hasCustomPrompt="1"/>
          </p:nvPr>
        </p:nvSpPr>
        <p:spPr>
          <a:xfrm>
            <a:off x="5715450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9" name="Marcador de imagen 5"/>
          <p:cNvSpPr>
            <a:spLocks noGrp="1"/>
          </p:cNvSpPr>
          <p:nvPr>
            <p:ph type="pic" sz="quarter" idx="24"/>
          </p:nvPr>
        </p:nvSpPr>
        <p:spPr>
          <a:xfrm>
            <a:off x="4450030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0" name="Marcador de texto 10"/>
          <p:cNvSpPr>
            <a:spLocks noGrp="1"/>
          </p:cNvSpPr>
          <p:nvPr>
            <p:ph type="body" sz="quarter" idx="25" hasCustomPrompt="1"/>
          </p:nvPr>
        </p:nvSpPr>
        <p:spPr>
          <a:xfrm>
            <a:off x="9327279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21" name="Marcador de imagen 5"/>
          <p:cNvSpPr>
            <a:spLocks noGrp="1"/>
          </p:cNvSpPr>
          <p:nvPr>
            <p:ph type="pic" sz="quarter" idx="26"/>
          </p:nvPr>
        </p:nvSpPr>
        <p:spPr>
          <a:xfrm>
            <a:off x="8061859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2" name="Marcador de imagen 5"/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12192000" cy="3498040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23548306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11" name="Marcador de imagen 5"/>
          <p:cNvSpPr>
            <a:spLocks noGrp="1"/>
          </p:cNvSpPr>
          <p:nvPr>
            <p:ph type="pic" sz="quarter" idx="12"/>
          </p:nvPr>
        </p:nvSpPr>
        <p:spPr>
          <a:xfrm>
            <a:off x="838200" y="1690688"/>
            <a:ext cx="2449389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2" name="Marcador de imagen 5"/>
          <p:cNvSpPr>
            <a:spLocks noGrp="1"/>
          </p:cNvSpPr>
          <p:nvPr>
            <p:ph type="pic" sz="quarter" idx="13"/>
          </p:nvPr>
        </p:nvSpPr>
        <p:spPr>
          <a:xfrm>
            <a:off x="3503712" y="1690688"/>
            <a:ext cx="2449389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3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240016" y="1690688"/>
            <a:ext cx="2449389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4" name="Marcador de imagen 5"/>
          <p:cNvSpPr>
            <a:spLocks noGrp="1"/>
          </p:cNvSpPr>
          <p:nvPr>
            <p:ph type="pic" sz="quarter" idx="15"/>
          </p:nvPr>
        </p:nvSpPr>
        <p:spPr>
          <a:xfrm>
            <a:off x="8905528" y="1690688"/>
            <a:ext cx="2449389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5" name="Marcador de texto 10"/>
          <p:cNvSpPr>
            <a:spLocks noGrp="1"/>
          </p:cNvSpPr>
          <p:nvPr>
            <p:ph type="body" sz="quarter" idx="16" hasCustomPrompt="1"/>
          </p:nvPr>
        </p:nvSpPr>
        <p:spPr>
          <a:xfrm>
            <a:off x="838205" y="3346351"/>
            <a:ext cx="2449513" cy="2736850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6" name="Marcador de tex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6240021" y="3346351"/>
            <a:ext cx="2449513" cy="2736850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8905533" y="3346351"/>
            <a:ext cx="2449513" cy="2736850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8" name="Marcador de texto 10"/>
          <p:cNvSpPr>
            <a:spLocks noGrp="1"/>
          </p:cNvSpPr>
          <p:nvPr>
            <p:ph type="body" sz="quarter" idx="17" hasCustomPrompt="1"/>
          </p:nvPr>
        </p:nvSpPr>
        <p:spPr>
          <a:xfrm>
            <a:off x="3503717" y="3346351"/>
            <a:ext cx="2449513" cy="2736850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0868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4440424" y="3346351"/>
            <a:ext cx="3311152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4440424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318319" y="1928296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166647" y="1936166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646766" y="1928296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838200" y="1928296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1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6318319" y="4196568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2" name="Marcador de texto 10"/>
          <p:cNvSpPr>
            <a:spLocks noGrp="1"/>
          </p:cNvSpPr>
          <p:nvPr>
            <p:ph type="body" sz="quarter" idx="23" hasCustomPrompt="1"/>
          </p:nvPr>
        </p:nvSpPr>
        <p:spPr>
          <a:xfrm>
            <a:off x="3166647" y="4204438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" name="Marcador de texto 10"/>
          <p:cNvSpPr>
            <a:spLocks noGrp="1"/>
          </p:cNvSpPr>
          <p:nvPr>
            <p:ph type="body" sz="quarter" idx="24" hasCustomPrompt="1"/>
          </p:nvPr>
        </p:nvSpPr>
        <p:spPr>
          <a:xfrm>
            <a:off x="8646766" y="4196568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4" name="Marcador de imagen 5"/>
          <p:cNvSpPr>
            <a:spLocks noGrp="1"/>
          </p:cNvSpPr>
          <p:nvPr>
            <p:ph type="pic" sz="quarter" idx="25"/>
          </p:nvPr>
        </p:nvSpPr>
        <p:spPr>
          <a:xfrm>
            <a:off x="838200" y="4196568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87010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10"/>
          <p:cNvSpPr>
            <a:spLocks noGrp="1"/>
          </p:cNvSpPr>
          <p:nvPr>
            <p:ph type="body" sz="quarter" idx="27" hasCustomPrompt="1"/>
          </p:nvPr>
        </p:nvSpPr>
        <p:spPr>
          <a:xfrm>
            <a:off x="2103621" y="1982874"/>
            <a:ext cx="2026521" cy="1588810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11" name="Marcador de imagen 5"/>
          <p:cNvSpPr>
            <a:spLocks noGrp="1"/>
          </p:cNvSpPr>
          <p:nvPr>
            <p:ph type="pic" sz="quarter" idx="28"/>
          </p:nvPr>
        </p:nvSpPr>
        <p:spPr>
          <a:xfrm>
            <a:off x="838201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2" name="Marcador de texto 10"/>
          <p:cNvSpPr>
            <a:spLocks noGrp="1"/>
          </p:cNvSpPr>
          <p:nvPr>
            <p:ph type="body" sz="quarter" idx="29" hasCustomPrompt="1"/>
          </p:nvPr>
        </p:nvSpPr>
        <p:spPr>
          <a:xfrm>
            <a:off x="5715450" y="1982873"/>
            <a:ext cx="2026521" cy="1588811"/>
          </a:xfrm>
        </p:spPr>
        <p:txBody>
          <a:bodyPr/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13" name="Marcador de imagen 5"/>
          <p:cNvSpPr>
            <a:spLocks noGrp="1"/>
          </p:cNvSpPr>
          <p:nvPr>
            <p:ph type="pic" sz="quarter" idx="30"/>
          </p:nvPr>
        </p:nvSpPr>
        <p:spPr>
          <a:xfrm>
            <a:off x="4450030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4" name="Marcador de texto 10"/>
          <p:cNvSpPr>
            <a:spLocks noGrp="1"/>
          </p:cNvSpPr>
          <p:nvPr>
            <p:ph type="body" sz="quarter" idx="31" hasCustomPrompt="1"/>
          </p:nvPr>
        </p:nvSpPr>
        <p:spPr>
          <a:xfrm>
            <a:off x="9327279" y="1982873"/>
            <a:ext cx="2026521" cy="158881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15" name="Marcador de imagen 5"/>
          <p:cNvSpPr>
            <a:spLocks noGrp="1"/>
          </p:cNvSpPr>
          <p:nvPr>
            <p:ph type="pic" sz="quarter" idx="32"/>
          </p:nvPr>
        </p:nvSpPr>
        <p:spPr>
          <a:xfrm>
            <a:off x="8061859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9" name="Marcador de texto 10"/>
          <p:cNvSpPr>
            <a:spLocks noGrp="1"/>
          </p:cNvSpPr>
          <p:nvPr>
            <p:ph type="body" sz="quarter" idx="35" hasCustomPrompt="1"/>
          </p:nvPr>
        </p:nvSpPr>
        <p:spPr>
          <a:xfrm>
            <a:off x="3436769" y="4400817"/>
            <a:ext cx="2026521" cy="1588811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30" name="Marcador de imagen 5"/>
          <p:cNvSpPr>
            <a:spLocks noGrp="1"/>
          </p:cNvSpPr>
          <p:nvPr>
            <p:ph type="pic" sz="quarter" idx="36"/>
          </p:nvPr>
        </p:nvSpPr>
        <p:spPr>
          <a:xfrm>
            <a:off x="2171349" y="440081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31" name="Marcador de texto 10"/>
          <p:cNvSpPr>
            <a:spLocks noGrp="1"/>
          </p:cNvSpPr>
          <p:nvPr>
            <p:ph type="body" sz="quarter" idx="37" hasCustomPrompt="1"/>
          </p:nvPr>
        </p:nvSpPr>
        <p:spPr>
          <a:xfrm>
            <a:off x="7048598" y="4400817"/>
            <a:ext cx="2026521" cy="1588811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32" name="Marcador de imagen 5"/>
          <p:cNvSpPr>
            <a:spLocks noGrp="1"/>
          </p:cNvSpPr>
          <p:nvPr>
            <p:ph type="pic" sz="quarter" idx="38"/>
          </p:nvPr>
        </p:nvSpPr>
        <p:spPr>
          <a:xfrm>
            <a:off x="5783178" y="440081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33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545132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tems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10"/>
          <p:cNvSpPr>
            <a:spLocks noGrp="1"/>
          </p:cNvSpPr>
          <p:nvPr>
            <p:ph type="body" sz="quarter" idx="27" hasCustomPrompt="1"/>
          </p:nvPr>
        </p:nvSpPr>
        <p:spPr>
          <a:xfrm>
            <a:off x="1003674" y="3314876"/>
            <a:ext cx="1820746" cy="211629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11" name="Marcador de imagen 5"/>
          <p:cNvSpPr>
            <a:spLocks noGrp="1"/>
          </p:cNvSpPr>
          <p:nvPr>
            <p:ph type="pic" sz="quarter" idx="28"/>
          </p:nvPr>
        </p:nvSpPr>
        <p:spPr>
          <a:xfrm>
            <a:off x="1394709" y="198352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33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16" name="Marcador de texto 10"/>
          <p:cNvSpPr>
            <a:spLocks noGrp="1"/>
          </p:cNvSpPr>
          <p:nvPr>
            <p:ph type="body" sz="quarter" idx="29" hasCustomPrompt="1"/>
          </p:nvPr>
        </p:nvSpPr>
        <p:spPr>
          <a:xfrm>
            <a:off x="3059540" y="4653666"/>
            <a:ext cx="1820746" cy="211629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17" name="Marcador de imagen 5"/>
          <p:cNvSpPr>
            <a:spLocks noGrp="1"/>
          </p:cNvSpPr>
          <p:nvPr>
            <p:ph type="pic" sz="quarter" idx="30"/>
          </p:nvPr>
        </p:nvSpPr>
        <p:spPr>
          <a:xfrm>
            <a:off x="3450575" y="332231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2" name="Marcador de texto 10"/>
          <p:cNvSpPr>
            <a:spLocks noGrp="1"/>
          </p:cNvSpPr>
          <p:nvPr>
            <p:ph type="body" sz="quarter" idx="31" hasCustomPrompt="1"/>
          </p:nvPr>
        </p:nvSpPr>
        <p:spPr>
          <a:xfrm>
            <a:off x="5115406" y="3314876"/>
            <a:ext cx="1820746" cy="211629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23" name="Marcador de imagen 5"/>
          <p:cNvSpPr>
            <a:spLocks noGrp="1"/>
          </p:cNvSpPr>
          <p:nvPr>
            <p:ph type="pic" sz="quarter" idx="32"/>
          </p:nvPr>
        </p:nvSpPr>
        <p:spPr>
          <a:xfrm>
            <a:off x="5506441" y="198352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4" name="Marcador de texto 10"/>
          <p:cNvSpPr>
            <a:spLocks noGrp="1"/>
          </p:cNvSpPr>
          <p:nvPr>
            <p:ph type="body" sz="quarter" idx="33" hasCustomPrompt="1"/>
          </p:nvPr>
        </p:nvSpPr>
        <p:spPr>
          <a:xfrm>
            <a:off x="7171272" y="4654966"/>
            <a:ext cx="1820746" cy="211629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25" name="Marcador de imagen 5"/>
          <p:cNvSpPr>
            <a:spLocks noGrp="1"/>
          </p:cNvSpPr>
          <p:nvPr>
            <p:ph type="pic" sz="quarter" idx="34"/>
          </p:nvPr>
        </p:nvSpPr>
        <p:spPr>
          <a:xfrm>
            <a:off x="7562307" y="332361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6" name="Marcador de texto 10"/>
          <p:cNvSpPr>
            <a:spLocks noGrp="1"/>
          </p:cNvSpPr>
          <p:nvPr>
            <p:ph type="body" sz="quarter" idx="35" hasCustomPrompt="1"/>
          </p:nvPr>
        </p:nvSpPr>
        <p:spPr>
          <a:xfrm>
            <a:off x="9227138" y="3314876"/>
            <a:ext cx="1820746" cy="211629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27" name="Marcador de imagen 5"/>
          <p:cNvSpPr>
            <a:spLocks noGrp="1"/>
          </p:cNvSpPr>
          <p:nvPr>
            <p:ph type="pic" sz="quarter" idx="36"/>
          </p:nvPr>
        </p:nvSpPr>
        <p:spPr>
          <a:xfrm>
            <a:off x="9618173" y="198352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5043256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10"/>
          <p:cNvSpPr>
            <a:spLocks noGrp="1"/>
          </p:cNvSpPr>
          <p:nvPr>
            <p:ph type="body" sz="quarter" idx="27" hasCustomPrompt="1"/>
          </p:nvPr>
        </p:nvSpPr>
        <p:spPr>
          <a:xfrm>
            <a:off x="2103621" y="1982874"/>
            <a:ext cx="2026521" cy="1588810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1" name="Marcador de imagen 5"/>
          <p:cNvSpPr>
            <a:spLocks noGrp="1"/>
          </p:cNvSpPr>
          <p:nvPr>
            <p:ph type="pic" sz="quarter" idx="28"/>
          </p:nvPr>
        </p:nvSpPr>
        <p:spPr>
          <a:xfrm>
            <a:off x="838201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2" name="Marcador de texto 10"/>
          <p:cNvSpPr>
            <a:spLocks noGrp="1"/>
          </p:cNvSpPr>
          <p:nvPr>
            <p:ph type="body" sz="quarter" idx="29" hasCustomPrompt="1"/>
          </p:nvPr>
        </p:nvSpPr>
        <p:spPr>
          <a:xfrm>
            <a:off x="5715450" y="1982873"/>
            <a:ext cx="2026521" cy="1588811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" name="Marcador de imagen 5"/>
          <p:cNvSpPr>
            <a:spLocks noGrp="1"/>
          </p:cNvSpPr>
          <p:nvPr>
            <p:ph type="pic" sz="quarter" idx="30"/>
          </p:nvPr>
        </p:nvSpPr>
        <p:spPr>
          <a:xfrm>
            <a:off x="4450030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4" name="Marcador de texto 10"/>
          <p:cNvSpPr>
            <a:spLocks noGrp="1"/>
          </p:cNvSpPr>
          <p:nvPr>
            <p:ph type="body" sz="quarter" idx="31" hasCustomPrompt="1"/>
          </p:nvPr>
        </p:nvSpPr>
        <p:spPr>
          <a:xfrm>
            <a:off x="9327279" y="1982873"/>
            <a:ext cx="2026521" cy="1588811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5" name="Marcador de imagen 5"/>
          <p:cNvSpPr>
            <a:spLocks noGrp="1"/>
          </p:cNvSpPr>
          <p:nvPr>
            <p:ph type="pic" sz="quarter" idx="32"/>
          </p:nvPr>
        </p:nvSpPr>
        <p:spPr>
          <a:xfrm>
            <a:off x="8061859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7" name="Marcador de texto 10"/>
          <p:cNvSpPr>
            <a:spLocks noGrp="1"/>
          </p:cNvSpPr>
          <p:nvPr>
            <p:ph type="body" sz="quarter" idx="33" hasCustomPrompt="1"/>
          </p:nvPr>
        </p:nvSpPr>
        <p:spPr>
          <a:xfrm>
            <a:off x="2103621" y="4400818"/>
            <a:ext cx="2026521" cy="1588810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28" name="Marcador de imagen 5"/>
          <p:cNvSpPr>
            <a:spLocks noGrp="1"/>
          </p:cNvSpPr>
          <p:nvPr>
            <p:ph type="pic" sz="quarter" idx="34"/>
          </p:nvPr>
        </p:nvSpPr>
        <p:spPr>
          <a:xfrm>
            <a:off x="838201" y="440081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9" name="Marcador de texto 10"/>
          <p:cNvSpPr>
            <a:spLocks noGrp="1"/>
          </p:cNvSpPr>
          <p:nvPr>
            <p:ph type="body" sz="quarter" idx="35" hasCustomPrompt="1"/>
          </p:nvPr>
        </p:nvSpPr>
        <p:spPr>
          <a:xfrm>
            <a:off x="5715450" y="4400817"/>
            <a:ext cx="2026521" cy="1588811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30" name="Marcador de imagen 5"/>
          <p:cNvSpPr>
            <a:spLocks noGrp="1"/>
          </p:cNvSpPr>
          <p:nvPr>
            <p:ph type="pic" sz="quarter" idx="36"/>
          </p:nvPr>
        </p:nvSpPr>
        <p:spPr>
          <a:xfrm>
            <a:off x="4450030" y="440081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31" name="Marcador de texto 10"/>
          <p:cNvSpPr>
            <a:spLocks noGrp="1"/>
          </p:cNvSpPr>
          <p:nvPr>
            <p:ph type="body" sz="quarter" idx="37" hasCustomPrompt="1"/>
          </p:nvPr>
        </p:nvSpPr>
        <p:spPr>
          <a:xfrm>
            <a:off x="9327279" y="4400817"/>
            <a:ext cx="2026521" cy="1588811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32" name="Marcador de imagen 5"/>
          <p:cNvSpPr>
            <a:spLocks noGrp="1"/>
          </p:cNvSpPr>
          <p:nvPr>
            <p:ph type="pic" sz="quarter" idx="38"/>
          </p:nvPr>
        </p:nvSpPr>
        <p:spPr>
          <a:xfrm>
            <a:off x="8061859" y="440081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33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7181877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 Col Full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211126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920227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468520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976700" y="457200"/>
            <a:ext cx="4493190" cy="160020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GB" noProof="0" dirty="0"/>
              <a:t>CLIC TO EDIT TITLE</a:t>
            </a:r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0" y="0"/>
            <a:ext cx="6098046" cy="6858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976700" y="2057400"/>
            <a:ext cx="4493190" cy="128108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  <p:sp>
        <p:nvSpPr>
          <p:cNvPr id="5" name="Marcador de texto 3"/>
          <p:cNvSpPr>
            <a:spLocks noGrp="1"/>
          </p:cNvSpPr>
          <p:nvPr>
            <p:ph type="body" sz="half" idx="10" hasCustomPrompt="1"/>
          </p:nvPr>
        </p:nvSpPr>
        <p:spPr>
          <a:xfrm>
            <a:off x="6976700" y="3511847"/>
            <a:ext cx="4493190" cy="128108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  <p:sp>
        <p:nvSpPr>
          <p:cNvPr id="6" name="Marcador de texto 3"/>
          <p:cNvSpPr>
            <a:spLocks noGrp="1"/>
          </p:cNvSpPr>
          <p:nvPr>
            <p:ph type="body" sz="half" idx="11" hasCustomPrompt="1"/>
          </p:nvPr>
        </p:nvSpPr>
        <p:spPr>
          <a:xfrm>
            <a:off x="6976700" y="4966294"/>
            <a:ext cx="4493190" cy="128108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22575109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Right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29465280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2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318319" y="4024735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166647" y="4032605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646766" y="4024735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838200" y="4024735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3384508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116749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</a:p>
        </p:txBody>
      </p:sp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223691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2623898" y="3346351"/>
            <a:ext cx="3311152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6223696" y="3346351"/>
            <a:ext cx="3311151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2623898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image title 2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725106" y="920870"/>
            <a:ext cx="3664393" cy="2037122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7689407" y="919458"/>
            <a:ext cx="3664393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0" y="3473493"/>
            <a:ext cx="12192000" cy="3384508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1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2586998" cy="2592867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0459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image 2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318319" y="649433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166647" y="657303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646766" y="649433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838200" y="649433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0" y="3473493"/>
            <a:ext cx="12192000" cy="3384508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88556283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3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2103621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838201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8" name="Marcador de texto 10"/>
          <p:cNvSpPr>
            <a:spLocks noGrp="1"/>
          </p:cNvSpPr>
          <p:nvPr>
            <p:ph type="body" sz="quarter" idx="23" hasCustomPrompt="1"/>
          </p:nvPr>
        </p:nvSpPr>
        <p:spPr>
          <a:xfrm>
            <a:off x="5715450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9" name="Marcador de imagen 5"/>
          <p:cNvSpPr>
            <a:spLocks noGrp="1"/>
          </p:cNvSpPr>
          <p:nvPr>
            <p:ph type="pic" sz="quarter" idx="24"/>
          </p:nvPr>
        </p:nvSpPr>
        <p:spPr>
          <a:xfrm>
            <a:off x="4450030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0" name="Marcador de texto 10"/>
          <p:cNvSpPr>
            <a:spLocks noGrp="1"/>
          </p:cNvSpPr>
          <p:nvPr>
            <p:ph type="body" sz="quarter" idx="25" hasCustomPrompt="1"/>
          </p:nvPr>
        </p:nvSpPr>
        <p:spPr>
          <a:xfrm>
            <a:off x="9327279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21" name="Marcador de imagen 5"/>
          <p:cNvSpPr>
            <a:spLocks noGrp="1"/>
          </p:cNvSpPr>
          <p:nvPr>
            <p:ph type="pic" sz="quarter" idx="26"/>
          </p:nvPr>
        </p:nvSpPr>
        <p:spPr>
          <a:xfrm>
            <a:off x="8061859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2" name="Marcador de imagen 5"/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12192000" cy="3498040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82378768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Left description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169624629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8040217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6" name="Marcador de tex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839416" y="3346351"/>
            <a:ext cx="3309936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4440424" y="3346351"/>
            <a:ext cx="3311152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040222" y="3346351"/>
            <a:ext cx="3311151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4440424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838200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19849026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662D91"/>
                </a:solidFill>
              </a:defRPr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4440424" y="3346351"/>
            <a:ext cx="3311152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4440424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223691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2623898" y="3346351"/>
            <a:ext cx="3311152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6223696" y="3346351"/>
            <a:ext cx="3311151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2623898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Rows Pic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318319" y="649433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166647" y="657303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646766" y="649433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838200" y="649433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0" y="3473493"/>
            <a:ext cx="12192000" cy="3384508"/>
          </a:xfrm>
        </p:spPr>
        <p:txBody>
          <a:bodyPr/>
          <a:lstStyle/>
          <a:p>
            <a:endParaRPr lang="en-GB" noProof="0" dirty="0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Rows Pic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318319" y="649433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166647" y="657303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646766" y="649433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838200" y="649433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0" y="3473493"/>
            <a:ext cx="12192000" cy="3384508"/>
          </a:xfrm>
        </p:spPr>
        <p:txBody>
          <a:bodyPr/>
          <a:lstStyle/>
          <a:p>
            <a:endParaRPr lang="en-GB" noProof="0" dirty="0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Row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725106" y="920870"/>
            <a:ext cx="3664393" cy="2037122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7689407" y="919458"/>
            <a:ext cx="3664393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0" y="3473493"/>
            <a:ext cx="12192000" cy="3384508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1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2586998" cy="2592867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Rows Pic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318319" y="4024735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166647" y="4032605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646766" y="4024735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838200" y="4024735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3384508"/>
          </a:xfrm>
        </p:spPr>
        <p:txBody>
          <a:bodyPr/>
          <a:lstStyle/>
          <a:p>
            <a:endParaRPr lang="en-GB" noProof="0" dirty="0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Col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8040217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6" name="Marcador de tex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839416" y="3346351"/>
            <a:ext cx="3309936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4440424" y="3346351"/>
            <a:ext cx="3311152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040222" y="3346351"/>
            <a:ext cx="3311151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4440424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838200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Rows 3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2103621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838201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8" name="Marcador de texto 10"/>
          <p:cNvSpPr>
            <a:spLocks noGrp="1"/>
          </p:cNvSpPr>
          <p:nvPr>
            <p:ph type="body" sz="quarter" idx="23" hasCustomPrompt="1"/>
          </p:nvPr>
        </p:nvSpPr>
        <p:spPr>
          <a:xfrm>
            <a:off x="5715450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9" name="Marcador de imagen 5"/>
          <p:cNvSpPr>
            <a:spLocks noGrp="1"/>
          </p:cNvSpPr>
          <p:nvPr>
            <p:ph type="pic" sz="quarter" idx="24"/>
          </p:nvPr>
        </p:nvSpPr>
        <p:spPr>
          <a:xfrm>
            <a:off x="4450030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0" name="Marcador de texto 10"/>
          <p:cNvSpPr>
            <a:spLocks noGrp="1"/>
          </p:cNvSpPr>
          <p:nvPr>
            <p:ph type="body" sz="quarter" idx="25" hasCustomPrompt="1"/>
          </p:nvPr>
        </p:nvSpPr>
        <p:spPr>
          <a:xfrm>
            <a:off x="9327279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21" name="Marcador de imagen 5"/>
          <p:cNvSpPr>
            <a:spLocks noGrp="1"/>
          </p:cNvSpPr>
          <p:nvPr>
            <p:ph type="pic" sz="quarter" idx="26"/>
          </p:nvPr>
        </p:nvSpPr>
        <p:spPr>
          <a:xfrm>
            <a:off x="8061859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2" name="Marcador de imagen 5"/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12192000" cy="3498040"/>
          </a:xfrm>
        </p:spPr>
        <p:txBody>
          <a:bodyPr/>
          <a:lstStyle/>
          <a:p>
            <a:endParaRPr lang="en-GB" noProof="0" dirty="0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11" name="Marcador de imagen 5"/>
          <p:cNvSpPr>
            <a:spLocks noGrp="1"/>
          </p:cNvSpPr>
          <p:nvPr>
            <p:ph type="pic" sz="quarter" idx="12"/>
          </p:nvPr>
        </p:nvSpPr>
        <p:spPr>
          <a:xfrm>
            <a:off x="838200" y="1690688"/>
            <a:ext cx="2449389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2" name="Marcador de imagen 5"/>
          <p:cNvSpPr>
            <a:spLocks noGrp="1"/>
          </p:cNvSpPr>
          <p:nvPr>
            <p:ph type="pic" sz="quarter" idx="13"/>
          </p:nvPr>
        </p:nvSpPr>
        <p:spPr>
          <a:xfrm>
            <a:off x="3503712" y="1690688"/>
            <a:ext cx="2449389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3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240016" y="1690688"/>
            <a:ext cx="2449389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4" name="Marcador de imagen 5"/>
          <p:cNvSpPr>
            <a:spLocks noGrp="1"/>
          </p:cNvSpPr>
          <p:nvPr>
            <p:ph type="pic" sz="quarter" idx="15"/>
          </p:nvPr>
        </p:nvSpPr>
        <p:spPr>
          <a:xfrm>
            <a:off x="8905528" y="1690688"/>
            <a:ext cx="2449389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5" name="Marcador de texto 10"/>
          <p:cNvSpPr>
            <a:spLocks noGrp="1"/>
          </p:cNvSpPr>
          <p:nvPr>
            <p:ph type="body" sz="quarter" idx="16" hasCustomPrompt="1"/>
          </p:nvPr>
        </p:nvSpPr>
        <p:spPr>
          <a:xfrm>
            <a:off x="838205" y="3346351"/>
            <a:ext cx="2449513" cy="2736850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6" name="Marcador de tex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6240021" y="3346351"/>
            <a:ext cx="2449513" cy="2736850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8905533" y="3346351"/>
            <a:ext cx="2449513" cy="2736850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8" name="Marcador de texto 10"/>
          <p:cNvSpPr>
            <a:spLocks noGrp="1"/>
          </p:cNvSpPr>
          <p:nvPr>
            <p:ph type="body" sz="quarter" idx="17" hasCustomPrompt="1"/>
          </p:nvPr>
        </p:nvSpPr>
        <p:spPr>
          <a:xfrm>
            <a:off x="3503717" y="3346351"/>
            <a:ext cx="2449513" cy="2736850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318319" y="1928296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166647" y="1936166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646766" y="1928296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838200" y="1928296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1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6318319" y="4196568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2" name="Marcador de texto 10"/>
          <p:cNvSpPr>
            <a:spLocks noGrp="1"/>
          </p:cNvSpPr>
          <p:nvPr>
            <p:ph type="body" sz="quarter" idx="23" hasCustomPrompt="1"/>
          </p:nvPr>
        </p:nvSpPr>
        <p:spPr>
          <a:xfrm>
            <a:off x="3166647" y="4204438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" name="Marcador de texto 10"/>
          <p:cNvSpPr>
            <a:spLocks noGrp="1"/>
          </p:cNvSpPr>
          <p:nvPr>
            <p:ph type="body" sz="quarter" idx="24" hasCustomPrompt="1"/>
          </p:nvPr>
        </p:nvSpPr>
        <p:spPr>
          <a:xfrm>
            <a:off x="8646766" y="4196568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4" name="Marcador de imagen 5"/>
          <p:cNvSpPr>
            <a:spLocks noGrp="1"/>
          </p:cNvSpPr>
          <p:nvPr>
            <p:ph type="pic" sz="quarter" idx="25"/>
          </p:nvPr>
        </p:nvSpPr>
        <p:spPr>
          <a:xfrm>
            <a:off x="838200" y="4196568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10"/>
          <p:cNvSpPr>
            <a:spLocks noGrp="1"/>
          </p:cNvSpPr>
          <p:nvPr>
            <p:ph type="body" sz="quarter" idx="27" hasCustomPrompt="1"/>
          </p:nvPr>
        </p:nvSpPr>
        <p:spPr>
          <a:xfrm>
            <a:off x="2103621" y="1982874"/>
            <a:ext cx="2026521" cy="1588810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11" name="Marcador de imagen 5"/>
          <p:cNvSpPr>
            <a:spLocks noGrp="1"/>
          </p:cNvSpPr>
          <p:nvPr>
            <p:ph type="pic" sz="quarter" idx="28"/>
          </p:nvPr>
        </p:nvSpPr>
        <p:spPr>
          <a:xfrm>
            <a:off x="838201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2" name="Marcador de texto 10"/>
          <p:cNvSpPr>
            <a:spLocks noGrp="1"/>
          </p:cNvSpPr>
          <p:nvPr>
            <p:ph type="body" sz="quarter" idx="29" hasCustomPrompt="1"/>
          </p:nvPr>
        </p:nvSpPr>
        <p:spPr>
          <a:xfrm>
            <a:off x="5715450" y="1982873"/>
            <a:ext cx="2026521" cy="1588811"/>
          </a:xfrm>
        </p:spPr>
        <p:txBody>
          <a:bodyPr/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13" name="Marcador de imagen 5"/>
          <p:cNvSpPr>
            <a:spLocks noGrp="1"/>
          </p:cNvSpPr>
          <p:nvPr>
            <p:ph type="pic" sz="quarter" idx="30"/>
          </p:nvPr>
        </p:nvSpPr>
        <p:spPr>
          <a:xfrm>
            <a:off x="4450030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4" name="Marcador de texto 10"/>
          <p:cNvSpPr>
            <a:spLocks noGrp="1"/>
          </p:cNvSpPr>
          <p:nvPr>
            <p:ph type="body" sz="quarter" idx="31" hasCustomPrompt="1"/>
          </p:nvPr>
        </p:nvSpPr>
        <p:spPr>
          <a:xfrm>
            <a:off x="9327279" y="1982873"/>
            <a:ext cx="2026521" cy="158881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15" name="Marcador de imagen 5"/>
          <p:cNvSpPr>
            <a:spLocks noGrp="1"/>
          </p:cNvSpPr>
          <p:nvPr>
            <p:ph type="pic" sz="quarter" idx="32"/>
          </p:nvPr>
        </p:nvSpPr>
        <p:spPr>
          <a:xfrm>
            <a:off x="8061859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9" name="Marcador de texto 10"/>
          <p:cNvSpPr>
            <a:spLocks noGrp="1"/>
          </p:cNvSpPr>
          <p:nvPr>
            <p:ph type="body" sz="quarter" idx="35" hasCustomPrompt="1"/>
          </p:nvPr>
        </p:nvSpPr>
        <p:spPr>
          <a:xfrm>
            <a:off x="3436769" y="4400817"/>
            <a:ext cx="2026521" cy="1588811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30" name="Marcador de imagen 5"/>
          <p:cNvSpPr>
            <a:spLocks noGrp="1"/>
          </p:cNvSpPr>
          <p:nvPr>
            <p:ph type="pic" sz="quarter" idx="36"/>
          </p:nvPr>
        </p:nvSpPr>
        <p:spPr>
          <a:xfrm>
            <a:off x="2171349" y="440081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31" name="Marcador de texto 10"/>
          <p:cNvSpPr>
            <a:spLocks noGrp="1"/>
          </p:cNvSpPr>
          <p:nvPr>
            <p:ph type="body" sz="quarter" idx="37" hasCustomPrompt="1"/>
          </p:nvPr>
        </p:nvSpPr>
        <p:spPr>
          <a:xfrm>
            <a:off x="7048598" y="4400817"/>
            <a:ext cx="2026521" cy="1588811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32" name="Marcador de imagen 5"/>
          <p:cNvSpPr>
            <a:spLocks noGrp="1"/>
          </p:cNvSpPr>
          <p:nvPr>
            <p:ph type="pic" sz="quarter" idx="38"/>
          </p:nvPr>
        </p:nvSpPr>
        <p:spPr>
          <a:xfrm>
            <a:off x="5783178" y="440081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33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tems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10"/>
          <p:cNvSpPr>
            <a:spLocks noGrp="1"/>
          </p:cNvSpPr>
          <p:nvPr>
            <p:ph type="body" sz="quarter" idx="27" hasCustomPrompt="1"/>
          </p:nvPr>
        </p:nvSpPr>
        <p:spPr>
          <a:xfrm>
            <a:off x="1003674" y="3314876"/>
            <a:ext cx="1820746" cy="211629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11" name="Marcador de imagen 5"/>
          <p:cNvSpPr>
            <a:spLocks noGrp="1"/>
          </p:cNvSpPr>
          <p:nvPr>
            <p:ph type="pic" sz="quarter" idx="28"/>
          </p:nvPr>
        </p:nvSpPr>
        <p:spPr>
          <a:xfrm>
            <a:off x="1394709" y="198352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33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16" name="Marcador de texto 10"/>
          <p:cNvSpPr>
            <a:spLocks noGrp="1"/>
          </p:cNvSpPr>
          <p:nvPr>
            <p:ph type="body" sz="quarter" idx="29" hasCustomPrompt="1"/>
          </p:nvPr>
        </p:nvSpPr>
        <p:spPr>
          <a:xfrm>
            <a:off x="3059540" y="4653666"/>
            <a:ext cx="1820746" cy="211629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17" name="Marcador de imagen 5"/>
          <p:cNvSpPr>
            <a:spLocks noGrp="1"/>
          </p:cNvSpPr>
          <p:nvPr>
            <p:ph type="pic" sz="quarter" idx="30"/>
          </p:nvPr>
        </p:nvSpPr>
        <p:spPr>
          <a:xfrm>
            <a:off x="3450575" y="332231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2" name="Marcador de texto 10"/>
          <p:cNvSpPr>
            <a:spLocks noGrp="1"/>
          </p:cNvSpPr>
          <p:nvPr>
            <p:ph type="body" sz="quarter" idx="31" hasCustomPrompt="1"/>
          </p:nvPr>
        </p:nvSpPr>
        <p:spPr>
          <a:xfrm>
            <a:off x="5115406" y="3314876"/>
            <a:ext cx="1820746" cy="211629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23" name="Marcador de imagen 5"/>
          <p:cNvSpPr>
            <a:spLocks noGrp="1"/>
          </p:cNvSpPr>
          <p:nvPr>
            <p:ph type="pic" sz="quarter" idx="32"/>
          </p:nvPr>
        </p:nvSpPr>
        <p:spPr>
          <a:xfrm>
            <a:off x="5506441" y="198352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4" name="Marcador de texto 10"/>
          <p:cNvSpPr>
            <a:spLocks noGrp="1"/>
          </p:cNvSpPr>
          <p:nvPr>
            <p:ph type="body" sz="quarter" idx="33" hasCustomPrompt="1"/>
          </p:nvPr>
        </p:nvSpPr>
        <p:spPr>
          <a:xfrm>
            <a:off x="7171272" y="4654966"/>
            <a:ext cx="1820746" cy="211629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25" name="Marcador de imagen 5"/>
          <p:cNvSpPr>
            <a:spLocks noGrp="1"/>
          </p:cNvSpPr>
          <p:nvPr>
            <p:ph type="pic" sz="quarter" idx="34"/>
          </p:nvPr>
        </p:nvSpPr>
        <p:spPr>
          <a:xfrm>
            <a:off x="7562307" y="332361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6" name="Marcador de texto 10"/>
          <p:cNvSpPr>
            <a:spLocks noGrp="1"/>
          </p:cNvSpPr>
          <p:nvPr>
            <p:ph type="body" sz="quarter" idx="35" hasCustomPrompt="1"/>
          </p:nvPr>
        </p:nvSpPr>
        <p:spPr>
          <a:xfrm>
            <a:off x="9227138" y="3314876"/>
            <a:ext cx="1820746" cy="211629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27" name="Marcador de imagen 5"/>
          <p:cNvSpPr>
            <a:spLocks noGrp="1"/>
          </p:cNvSpPr>
          <p:nvPr>
            <p:ph type="pic" sz="quarter" idx="36"/>
          </p:nvPr>
        </p:nvSpPr>
        <p:spPr>
          <a:xfrm>
            <a:off x="9618173" y="198352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Row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725106" y="920870"/>
            <a:ext cx="3664393" cy="2037122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7689407" y="919458"/>
            <a:ext cx="3664393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0" y="3473493"/>
            <a:ext cx="12192000" cy="3384508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1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2586998" cy="2592867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10"/>
          <p:cNvSpPr>
            <a:spLocks noGrp="1"/>
          </p:cNvSpPr>
          <p:nvPr>
            <p:ph type="body" sz="quarter" idx="27" hasCustomPrompt="1"/>
          </p:nvPr>
        </p:nvSpPr>
        <p:spPr>
          <a:xfrm>
            <a:off x="2103621" y="1982874"/>
            <a:ext cx="2026521" cy="1588810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1" name="Marcador de imagen 5"/>
          <p:cNvSpPr>
            <a:spLocks noGrp="1"/>
          </p:cNvSpPr>
          <p:nvPr>
            <p:ph type="pic" sz="quarter" idx="28"/>
          </p:nvPr>
        </p:nvSpPr>
        <p:spPr>
          <a:xfrm>
            <a:off x="838201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2" name="Marcador de texto 10"/>
          <p:cNvSpPr>
            <a:spLocks noGrp="1"/>
          </p:cNvSpPr>
          <p:nvPr>
            <p:ph type="body" sz="quarter" idx="29" hasCustomPrompt="1"/>
          </p:nvPr>
        </p:nvSpPr>
        <p:spPr>
          <a:xfrm>
            <a:off x="5715450" y="1982873"/>
            <a:ext cx="2026521" cy="1588811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" name="Marcador de imagen 5"/>
          <p:cNvSpPr>
            <a:spLocks noGrp="1"/>
          </p:cNvSpPr>
          <p:nvPr>
            <p:ph type="pic" sz="quarter" idx="30"/>
          </p:nvPr>
        </p:nvSpPr>
        <p:spPr>
          <a:xfrm>
            <a:off x="4450030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4" name="Marcador de texto 10"/>
          <p:cNvSpPr>
            <a:spLocks noGrp="1"/>
          </p:cNvSpPr>
          <p:nvPr>
            <p:ph type="body" sz="quarter" idx="31" hasCustomPrompt="1"/>
          </p:nvPr>
        </p:nvSpPr>
        <p:spPr>
          <a:xfrm>
            <a:off x="9327279" y="1982873"/>
            <a:ext cx="2026521" cy="1588811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5" name="Marcador de imagen 5"/>
          <p:cNvSpPr>
            <a:spLocks noGrp="1"/>
          </p:cNvSpPr>
          <p:nvPr>
            <p:ph type="pic" sz="quarter" idx="32"/>
          </p:nvPr>
        </p:nvSpPr>
        <p:spPr>
          <a:xfrm>
            <a:off x="8061859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7" name="Marcador de texto 10"/>
          <p:cNvSpPr>
            <a:spLocks noGrp="1"/>
          </p:cNvSpPr>
          <p:nvPr>
            <p:ph type="body" sz="quarter" idx="33" hasCustomPrompt="1"/>
          </p:nvPr>
        </p:nvSpPr>
        <p:spPr>
          <a:xfrm>
            <a:off x="2103621" y="4400818"/>
            <a:ext cx="2026521" cy="1588810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28" name="Marcador de imagen 5"/>
          <p:cNvSpPr>
            <a:spLocks noGrp="1"/>
          </p:cNvSpPr>
          <p:nvPr>
            <p:ph type="pic" sz="quarter" idx="34"/>
          </p:nvPr>
        </p:nvSpPr>
        <p:spPr>
          <a:xfrm>
            <a:off x="838201" y="440081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9" name="Marcador de texto 10"/>
          <p:cNvSpPr>
            <a:spLocks noGrp="1"/>
          </p:cNvSpPr>
          <p:nvPr>
            <p:ph type="body" sz="quarter" idx="35" hasCustomPrompt="1"/>
          </p:nvPr>
        </p:nvSpPr>
        <p:spPr>
          <a:xfrm>
            <a:off x="5715450" y="4400817"/>
            <a:ext cx="2026521" cy="1588811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30" name="Marcador de imagen 5"/>
          <p:cNvSpPr>
            <a:spLocks noGrp="1"/>
          </p:cNvSpPr>
          <p:nvPr>
            <p:ph type="pic" sz="quarter" idx="36"/>
          </p:nvPr>
        </p:nvSpPr>
        <p:spPr>
          <a:xfrm>
            <a:off x="4450030" y="440081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31" name="Marcador de texto 10"/>
          <p:cNvSpPr>
            <a:spLocks noGrp="1"/>
          </p:cNvSpPr>
          <p:nvPr>
            <p:ph type="body" sz="quarter" idx="37" hasCustomPrompt="1"/>
          </p:nvPr>
        </p:nvSpPr>
        <p:spPr>
          <a:xfrm>
            <a:off x="9327279" y="4400817"/>
            <a:ext cx="2026521" cy="1588811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32" name="Marcador de imagen 5"/>
          <p:cNvSpPr>
            <a:spLocks noGrp="1"/>
          </p:cNvSpPr>
          <p:nvPr>
            <p:ph type="pic" sz="quarter" idx="38"/>
          </p:nvPr>
        </p:nvSpPr>
        <p:spPr>
          <a:xfrm>
            <a:off x="8061859" y="440081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33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 Col Full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976700" y="457200"/>
            <a:ext cx="4493190" cy="160020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GB" noProof="0" dirty="0"/>
              <a:t>CLIC TO EDIT TITLE</a:t>
            </a:r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0" y="0"/>
            <a:ext cx="6098046" cy="6858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976700" y="2057400"/>
            <a:ext cx="4493190" cy="128108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  <p:sp>
        <p:nvSpPr>
          <p:cNvPr id="5" name="Marcador de texto 3"/>
          <p:cNvSpPr>
            <a:spLocks noGrp="1"/>
          </p:cNvSpPr>
          <p:nvPr>
            <p:ph type="body" sz="half" idx="10" hasCustomPrompt="1"/>
          </p:nvPr>
        </p:nvSpPr>
        <p:spPr>
          <a:xfrm>
            <a:off x="6976700" y="3511847"/>
            <a:ext cx="4493190" cy="128108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  <p:sp>
        <p:nvSpPr>
          <p:cNvPr id="6" name="Marcador de texto 3"/>
          <p:cNvSpPr>
            <a:spLocks noGrp="1"/>
          </p:cNvSpPr>
          <p:nvPr>
            <p:ph type="body" sz="half" idx="11" hasCustomPrompt="1"/>
          </p:nvPr>
        </p:nvSpPr>
        <p:spPr>
          <a:xfrm>
            <a:off x="6976700" y="4966294"/>
            <a:ext cx="4493190" cy="128108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3383937208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Right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56306729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2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318319" y="4024735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166647" y="4032605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646766" y="4024735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838200" y="4024735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3384508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947010476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image title 2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725106" y="920870"/>
            <a:ext cx="3664393" cy="2037122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7689407" y="919458"/>
            <a:ext cx="3664393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0" y="3473493"/>
            <a:ext cx="12192000" cy="3384508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1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2586998" cy="2592867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153225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image 2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318319" y="649433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166647" y="657303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646766" y="649433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838200" y="649433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0" y="3473493"/>
            <a:ext cx="12192000" cy="3384508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802934396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3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2103621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838201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8" name="Marcador de texto 10"/>
          <p:cNvSpPr>
            <a:spLocks noGrp="1"/>
          </p:cNvSpPr>
          <p:nvPr>
            <p:ph type="body" sz="quarter" idx="23" hasCustomPrompt="1"/>
          </p:nvPr>
        </p:nvSpPr>
        <p:spPr>
          <a:xfrm>
            <a:off x="5715450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9" name="Marcador de imagen 5"/>
          <p:cNvSpPr>
            <a:spLocks noGrp="1"/>
          </p:cNvSpPr>
          <p:nvPr>
            <p:ph type="pic" sz="quarter" idx="24"/>
          </p:nvPr>
        </p:nvSpPr>
        <p:spPr>
          <a:xfrm>
            <a:off x="4450030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0" name="Marcador de texto 10"/>
          <p:cNvSpPr>
            <a:spLocks noGrp="1"/>
          </p:cNvSpPr>
          <p:nvPr>
            <p:ph type="body" sz="quarter" idx="25" hasCustomPrompt="1"/>
          </p:nvPr>
        </p:nvSpPr>
        <p:spPr>
          <a:xfrm>
            <a:off x="9327279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21" name="Marcador de imagen 5"/>
          <p:cNvSpPr>
            <a:spLocks noGrp="1"/>
          </p:cNvSpPr>
          <p:nvPr>
            <p:ph type="pic" sz="quarter" idx="26"/>
          </p:nvPr>
        </p:nvSpPr>
        <p:spPr>
          <a:xfrm>
            <a:off x="8061859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2" name="Marcador de imagen 5"/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12192000" cy="3498040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055752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Rows Pic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318319" y="4024735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166647" y="4032605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646766" y="4024735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838200" y="4024735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3384508"/>
          </a:xfrm>
        </p:spPr>
        <p:txBody>
          <a:bodyPr/>
          <a:lstStyle/>
          <a:p>
            <a:endParaRPr lang="en-GB" noProof="0" dirty="0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Left description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2883303117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8040217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6" name="Marcador de tex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839416" y="3346351"/>
            <a:ext cx="3309936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4440424" y="3346351"/>
            <a:ext cx="3311152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040222" y="3346351"/>
            <a:ext cx="3311151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4440424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838200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19198970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662D91"/>
                </a:solidFill>
              </a:defRPr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3071169188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888729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3063549911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4440424" y="3346351"/>
            <a:ext cx="3311152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4440424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61268437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223691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2623898" y="3346351"/>
            <a:ext cx="3311152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6223696" y="3346351"/>
            <a:ext cx="3311151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2623898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699630674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Rows Pic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318319" y="649433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166647" y="657303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646766" y="649433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838200" y="649433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0" y="3473493"/>
            <a:ext cx="12192000" cy="3384508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638383840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Row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725106" y="920870"/>
            <a:ext cx="3664393" cy="2037122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7689407" y="919458"/>
            <a:ext cx="3664393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0" y="3473493"/>
            <a:ext cx="12192000" cy="3384508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1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2586998" cy="2592867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7867187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Rows Pic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318319" y="4024735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166647" y="4032605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646766" y="4024735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838200" y="4024735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3384508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751178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Col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Col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91120678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8040217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6" name="Marcador de tex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839416" y="3346351"/>
            <a:ext cx="3309936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4440424" y="3346351"/>
            <a:ext cx="3311152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040222" y="3346351"/>
            <a:ext cx="3311151" cy="273685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4440424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838200" y="1690688"/>
            <a:ext cx="3311152" cy="1441450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8620348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Rows 3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2103621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0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838201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8" name="Marcador de texto 10"/>
          <p:cNvSpPr>
            <a:spLocks noGrp="1"/>
          </p:cNvSpPr>
          <p:nvPr>
            <p:ph type="body" sz="quarter" idx="23" hasCustomPrompt="1"/>
          </p:nvPr>
        </p:nvSpPr>
        <p:spPr>
          <a:xfrm>
            <a:off x="5715450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9" name="Marcador de imagen 5"/>
          <p:cNvSpPr>
            <a:spLocks noGrp="1"/>
          </p:cNvSpPr>
          <p:nvPr>
            <p:ph type="pic" sz="quarter" idx="24"/>
          </p:nvPr>
        </p:nvSpPr>
        <p:spPr>
          <a:xfrm>
            <a:off x="4450030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0" name="Marcador de texto 10"/>
          <p:cNvSpPr>
            <a:spLocks noGrp="1"/>
          </p:cNvSpPr>
          <p:nvPr>
            <p:ph type="body" sz="quarter" idx="25" hasCustomPrompt="1"/>
          </p:nvPr>
        </p:nvSpPr>
        <p:spPr>
          <a:xfrm>
            <a:off x="9327279" y="3922137"/>
            <a:ext cx="2026521" cy="273641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21" name="Marcador de imagen 5"/>
          <p:cNvSpPr>
            <a:spLocks noGrp="1"/>
          </p:cNvSpPr>
          <p:nvPr>
            <p:ph type="pic" sz="quarter" idx="26"/>
          </p:nvPr>
        </p:nvSpPr>
        <p:spPr>
          <a:xfrm>
            <a:off x="8061859" y="392213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2" name="Marcador de imagen 5"/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12192000" cy="3498040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45165256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11" name="Marcador de imagen 5"/>
          <p:cNvSpPr>
            <a:spLocks noGrp="1"/>
          </p:cNvSpPr>
          <p:nvPr>
            <p:ph type="pic" sz="quarter" idx="12"/>
          </p:nvPr>
        </p:nvSpPr>
        <p:spPr>
          <a:xfrm>
            <a:off x="838200" y="1690688"/>
            <a:ext cx="2449389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2" name="Marcador de imagen 5"/>
          <p:cNvSpPr>
            <a:spLocks noGrp="1"/>
          </p:cNvSpPr>
          <p:nvPr>
            <p:ph type="pic" sz="quarter" idx="13"/>
          </p:nvPr>
        </p:nvSpPr>
        <p:spPr>
          <a:xfrm>
            <a:off x="3503712" y="1690688"/>
            <a:ext cx="2449389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3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240016" y="1690688"/>
            <a:ext cx="2449389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4" name="Marcador de imagen 5"/>
          <p:cNvSpPr>
            <a:spLocks noGrp="1"/>
          </p:cNvSpPr>
          <p:nvPr>
            <p:ph type="pic" sz="quarter" idx="15"/>
          </p:nvPr>
        </p:nvSpPr>
        <p:spPr>
          <a:xfrm>
            <a:off x="8905528" y="1690688"/>
            <a:ext cx="2449389" cy="1441450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5" name="Marcador de texto 10"/>
          <p:cNvSpPr>
            <a:spLocks noGrp="1"/>
          </p:cNvSpPr>
          <p:nvPr>
            <p:ph type="body" sz="quarter" idx="16" hasCustomPrompt="1"/>
          </p:nvPr>
        </p:nvSpPr>
        <p:spPr>
          <a:xfrm>
            <a:off x="838205" y="3346351"/>
            <a:ext cx="2449513" cy="2736850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6" name="Marcador de tex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6240021" y="3346351"/>
            <a:ext cx="2449513" cy="2736850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8905533" y="3346351"/>
            <a:ext cx="2449513" cy="2736850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8" name="Marcador de texto 10"/>
          <p:cNvSpPr>
            <a:spLocks noGrp="1"/>
          </p:cNvSpPr>
          <p:nvPr>
            <p:ph type="body" sz="quarter" idx="17" hasCustomPrompt="1"/>
          </p:nvPr>
        </p:nvSpPr>
        <p:spPr>
          <a:xfrm>
            <a:off x="3503717" y="3346351"/>
            <a:ext cx="2449513" cy="2736850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4528464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5"/>
          <p:cNvSpPr>
            <a:spLocks noGrp="1"/>
          </p:cNvSpPr>
          <p:nvPr>
            <p:ph type="pic" sz="quarter" idx="14"/>
          </p:nvPr>
        </p:nvSpPr>
        <p:spPr>
          <a:xfrm>
            <a:off x="6318319" y="1928296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7" name="Marcador de texto 10"/>
          <p:cNvSpPr>
            <a:spLocks noGrp="1"/>
          </p:cNvSpPr>
          <p:nvPr>
            <p:ph type="body" sz="quarter" idx="19" hasCustomPrompt="1"/>
          </p:nvPr>
        </p:nvSpPr>
        <p:spPr>
          <a:xfrm>
            <a:off x="3166647" y="1936166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Marcador de tex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8646766" y="1928296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Marcador de imagen 5"/>
          <p:cNvSpPr>
            <a:spLocks noGrp="1"/>
          </p:cNvSpPr>
          <p:nvPr>
            <p:ph type="pic" sz="quarter" idx="21"/>
          </p:nvPr>
        </p:nvSpPr>
        <p:spPr>
          <a:xfrm>
            <a:off x="838200" y="1928296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1" name="Marcador de imagen 5"/>
          <p:cNvSpPr>
            <a:spLocks noGrp="1"/>
          </p:cNvSpPr>
          <p:nvPr>
            <p:ph type="pic" sz="quarter" idx="22"/>
          </p:nvPr>
        </p:nvSpPr>
        <p:spPr>
          <a:xfrm>
            <a:off x="6318319" y="4196568"/>
            <a:ext cx="2089107" cy="2038534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2" name="Marcador de texto 10"/>
          <p:cNvSpPr>
            <a:spLocks noGrp="1"/>
          </p:cNvSpPr>
          <p:nvPr>
            <p:ph type="body" sz="quarter" idx="23" hasCustomPrompt="1"/>
          </p:nvPr>
        </p:nvSpPr>
        <p:spPr>
          <a:xfrm>
            <a:off x="3166647" y="4204438"/>
            <a:ext cx="2707034" cy="2005359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" name="Marcador de texto 10"/>
          <p:cNvSpPr>
            <a:spLocks noGrp="1"/>
          </p:cNvSpPr>
          <p:nvPr>
            <p:ph type="body" sz="quarter" idx="24" hasCustomPrompt="1"/>
          </p:nvPr>
        </p:nvSpPr>
        <p:spPr>
          <a:xfrm>
            <a:off x="8646766" y="4196568"/>
            <a:ext cx="2707034" cy="203853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4" name="Marcador de imagen 5"/>
          <p:cNvSpPr>
            <a:spLocks noGrp="1"/>
          </p:cNvSpPr>
          <p:nvPr>
            <p:ph type="pic" sz="quarter" idx="25"/>
          </p:nvPr>
        </p:nvSpPr>
        <p:spPr>
          <a:xfrm>
            <a:off x="838200" y="4196568"/>
            <a:ext cx="2089107" cy="2013229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6854733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10"/>
          <p:cNvSpPr>
            <a:spLocks noGrp="1"/>
          </p:cNvSpPr>
          <p:nvPr>
            <p:ph type="body" sz="quarter" idx="27" hasCustomPrompt="1"/>
          </p:nvPr>
        </p:nvSpPr>
        <p:spPr>
          <a:xfrm>
            <a:off x="2103621" y="1982874"/>
            <a:ext cx="2026521" cy="1588810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11" name="Marcador de imagen 5"/>
          <p:cNvSpPr>
            <a:spLocks noGrp="1"/>
          </p:cNvSpPr>
          <p:nvPr>
            <p:ph type="pic" sz="quarter" idx="28"/>
          </p:nvPr>
        </p:nvSpPr>
        <p:spPr>
          <a:xfrm>
            <a:off x="838201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2" name="Marcador de texto 10"/>
          <p:cNvSpPr>
            <a:spLocks noGrp="1"/>
          </p:cNvSpPr>
          <p:nvPr>
            <p:ph type="body" sz="quarter" idx="29" hasCustomPrompt="1"/>
          </p:nvPr>
        </p:nvSpPr>
        <p:spPr>
          <a:xfrm>
            <a:off x="5715450" y="1982873"/>
            <a:ext cx="2026521" cy="1588811"/>
          </a:xfrm>
        </p:spPr>
        <p:txBody>
          <a:bodyPr/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13" name="Marcador de imagen 5"/>
          <p:cNvSpPr>
            <a:spLocks noGrp="1"/>
          </p:cNvSpPr>
          <p:nvPr>
            <p:ph type="pic" sz="quarter" idx="30"/>
          </p:nvPr>
        </p:nvSpPr>
        <p:spPr>
          <a:xfrm>
            <a:off x="4450030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4" name="Marcador de texto 10"/>
          <p:cNvSpPr>
            <a:spLocks noGrp="1"/>
          </p:cNvSpPr>
          <p:nvPr>
            <p:ph type="body" sz="quarter" idx="31" hasCustomPrompt="1"/>
          </p:nvPr>
        </p:nvSpPr>
        <p:spPr>
          <a:xfrm>
            <a:off x="9327279" y="1982873"/>
            <a:ext cx="2026521" cy="158881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15" name="Marcador de imagen 5"/>
          <p:cNvSpPr>
            <a:spLocks noGrp="1"/>
          </p:cNvSpPr>
          <p:nvPr>
            <p:ph type="pic" sz="quarter" idx="32"/>
          </p:nvPr>
        </p:nvSpPr>
        <p:spPr>
          <a:xfrm>
            <a:off x="8061859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9" name="Marcador de texto 10"/>
          <p:cNvSpPr>
            <a:spLocks noGrp="1"/>
          </p:cNvSpPr>
          <p:nvPr>
            <p:ph type="body" sz="quarter" idx="35" hasCustomPrompt="1"/>
          </p:nvPr>
        </p:nvSpPr>
        <p:spPr>
          <a:xfrm>
            <a:off x="3436769" y="4400817"/>
            <a:ext cx="2026521" cy="1588811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30" name="Marcador de imagen 5"/>
          <p:cNvSpPr>
            <a:spLocks noGrp="1"/>
          </p:cNvSpPr>
          <p:nvPr>
            <p:ph type="pic" sz="quarter" idx="36"/>
          </p:nvPr>
        </p:nvSpPr>
        <p:spPr>
          <a:xfrm>
            <a:off x="2171349" y="440081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31" name="Marcador de texto 10"/>
          <p:cNvSpPr>
            <a:spLocks noGrp="1"/>
          </p:cNvSpPr>
          <p:nvPr>
            <p:ph type="body" sz="quarter" idx="37" hasCustomPrompt="1"/>
          </p:nvPr>
        </p:nvSpPr>
        <p:spPr>
          <a:xfrm>
            <a:off x="7048598" y="4400817"/>
            <a:ext cx="2026521" cy="1588811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32" name="Marcador de imagen 5"/>
          <p:cNvSpPr>
            <a:spLocks noGrp="1"/>
          </p:cNvSpPr>
          <p:nvPr>
            <p:ph type="pic" sz="quarter" idx="38"/>
          </p:nvPr>
        </p:nvSpPr>
        <p:spPr>
          <a:xfrm>
            <a:off x="5783178" y="440081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33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280091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tems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10"/>
          <p:cNvSpPr>
            <a:spLocks noGrp="1"/>
          </p:cNvSpPr>
          <p:nvPr>
            <p:ph type="body" sz="quarter" idx="27" hasCustomPrompt="1"/>
          </p:nvPr>
        </p:nvSpPr>
        <p:spPr>
          <a:xfrm>
            <a:off x="1003674" y="3314876"/>
            <a:ext cx="1820746" cy="211629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11" name="Marcador de imagen 5"/>
          <p:cNvSpPr>
            <a:spLocks noGrp="1"/>
          </p:cNvSpPr>
          <p:nvPr>
            <p:ph type="pic" sz="quarter" idx="28"/>
          </p:nvPr>
        </p:nvSpPr>
        <p:spPr>
          <a:xfrm>
            <a:off x="1394709" y="198352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33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16" name="Marcador de texto 10"/>
          <p:cNvSpPr>
            <a:spLocks noGrp="1"/>
          </p:cNvSpPr>
          <p:nvPr>
            <p:ph type="body" sz="quarter" idx="29" hasCustomPrompt="1"/>
          </p:nvPr>
        </p:nvSpPr>
        <p:spPr>
          <a:xfrm>
            <a:off x="3059540" y="4653666"/>
            <a:ext cx="1820746" cy="211629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17" name="Marcador de imagen 5"/>
          <p:cNvSpPr>
            <a:spLocks noGrp="1"/>
          </p:cNvSpPr>
          <p:nvPr>
            <p:ph type="pic" sz="quarter" idx="30"/>
          </p:nvPr>
        </p:nvSpPr>
        <p:spPr>
          <a:xfrm>
            <a:off x="3450575" y="332231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2" name="Marcador de texto 10"/>
          <p:cNvSpPr>
            <a:spLocks noGrp="1"/>
          </p:cNvSpPr>
          <p:nvPr>
            <p:ph type="body" sz="quarter" idx="31" hasCustomPrompt="1"/>
          </p:nvPr>
        </p:nvSpPr>
        <p:spPr>
          <a:xfrm>
            <a:off x="5115406" y="3314876"/>
            <a:ext cx="1820746" cy="211629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23" name="Marcador de imagen 5"/>
          <p:cNvSpPr>
            <a:spLocks noGrp="1"/>
          </p:cNvSpPr>
          <p:nvPr>
            <p:ph type="pic" sz="quarter" idx="32"/>
          </p:nvPr>
        </p:nvSpPr>
        <p:spPr>
          <a:xfrm>
            <a:off x="5506441" y="198352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4" name="Marcador de texto 10"/>
          <p:cNvSpPr>
            <a:spLocks noGrp="1"/>
          </p:cNvSpPr>
          <p:nvPr>
            <p:ph type="body" sz="quarter" idx="33" hasCustomPrompt="1"/>
          </p:nvPr>
        </p:nvSpPr>
        <p:spPr>
          <a:xfrm>
            <a:off x="7171272" y="4654966"/>
            <a:ext cx="1820746" cy="211629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25" name="Marcador de imagen 5"/>
          <p:cNvSpPr>
            <a:spLocks noGrp="1"/>
          </p:cNvSpPr>
          <p:nvPr>
            <p:ph type="pic" sz="quarter" idx="34"/>
          </p:nvPr>
        </p:nvSpPr>
        <p:spPr>
          <a:xfrm>
            <a:off x="7562307" y="332361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6" name="Marcador de texto 10"/>
          <p:cNvSpPr>
            <a:spLocks noGrp="1"/>
          </p:cNvSpPr>
          <p:nvPr>
            <p:ph type="body" sz="quarter" idx="35" hasCustomPrompt="1"/>
          </p:nvPr>
        </p:nvSpPr>
        <p:spPr>
          <a:xfrm>
            <a:off x="9227138" y="3314876"/>
            <a:ext cx="1820746" cy="2116291"/>
          </a:xfrm>
        </p:spPr>
        <p:txBody>
          <a:bodyPr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0"/>
            <a:r>
              <a:rPr lang="en-GB" noProof="0" dirty="0"/>
              <a:t>Second level</a:t>
            </a:r>
          </a:p>
          <a:p>
            <a:pPr lvl="0"/>
            <a:r>
              <a:rPr lang="en-GB" noProof="0" dirty="0"/>
              <a:t>Third level</a:t>
            </a:r>
          </a:p>
          <a:p>
            <a:pPr lvl="0"/>
            <a:r>
              <a:rPr lang="en-GB" noProof="0" dirty="0"/>
              <a:t>Fourth level</a:t>
            </a:r>
          </a:p>
          <a:p>
            <a:pPr lvl="0"/>
            <a:r>
              <a:rPr lang="en-GB" noProof="0" dirty="0"/>
              <a:t>Fifth level</a:t>
            </a:r>
          </a:p>
        </p:txBody>
      </p:sp>
      <p:sp>
        <p:nvSpPr>
          <p:cNvPr id="27" name="Marcador de imagen 5"/>
          <p:cNvSpPr>
            <a:spLocks noGrp="1"/>
          </p:cNvSpPr>
          <p:nvPr>
            <p:ph type="pic" sz="quarter" idx="36"/>
          </p:nvPr>
        </p:nvSpPr>
        <p:spPr>
          <a:xfrm>
            <a:off x="9618173" y="198352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610288806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10"/>
          <p:cNvSpPr>
            <a:spLocks noGrp="1"/>
          </p:cNvSpPr>
          <p:nvPr>
            <p:ph type="body" sz="quarter" idx="27" hasCustomPrompt="1"/>
          </p:nvPr>
        </p:nvSpPr>
        <p:spPr>
          <a:xfrm>
            <a:off x="2103621" y="1982874"/>
            <a:ext cx="2026521" cy="1588810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1" name="Marcador de imagen 5"/>
          <p:cNvSpPr>
            <a:spLocks noGrp="1"/>
          </p:cNvSpPr>
          <p:nvPr>
            <p:ph type="pic" sz="quarter" idx="28"/>
          </p:nvPr>
        </p:nvSpPr>
        <p:spPr>
          <a:xfrm>
            <a:off x="838201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2" name="Marcador de texto 10"/>
          <p:cNvSpPr>
            <a:spLocks noGrp="1"/>
          </p:cNvSpPr>
          <p:nvPr>
            <p:ph type="body" sz="quarter" idx="29" hasCustomPrompt="1"/>
          </p:nvPr>
        </p:nvSpPr>
        <p:spPr>
          <a:xfrm>
            <a:off x="5715450" y="1982873"/>
            <a:ext cx="2026521" cy="1588811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" name="Marcador de imagen 5"/>
          <p:cNvSpPr>
            <a:spLocks noGrp="1"/>
          </p:cNvSpPr>
          <p:nvPr>
            <p:ph type="pic" sz="quarter" idx="30"/>
          </p:nvPr>
        </p:nvSpPr>
        <p:spPr>
          <a:xfrm>
            <a:off x="4450030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14" name="Marcador de texto 10"/>
          <p:cNvSpPr>
            <a:spLocks noGrp="1"/>
          </p:cNvSpPr>
          <p:nvPr>
            <p:ph type="body" sz="quarter" idx="31" hasCustomPrompt="1"/>
          </p:nvPr>
        </p:nvSpPr>
        <p:spPr>
          <a:xfrm>
            <a:off x="9327279" y="1982873"/>
            <a:ext cx="2026521" cy="1588811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5" name="Marcador de imagen 5"/>
          <p:cNvSpPr>
            <a:spLocks noGrp="1"/>
          </p:cNvSpPr>
          <p:nvPr>
            <p:ph type="pic" sz="quarter" idx="32"/>
          </p:nvPr>
        </p:nvSpPr>
        <p:spPr>
          <a:xfrm>
            <a:off x="8061859" y="1982873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7" name="Marcador de texto 10"/>
          <p:cNvSpPr>
            <a:spLocks noGrp="1"/>
          </p:cNvSpPr>
          <p:nvPr>
            <p:ph type="body" sz="quarter" idx="33" hasCustomPrompt="1"/>
          </p:nvPr>
        </p:nvSpPr>
        <p:spPr>
          <a:xfrm>
            <a:off x="2103621" y="4400818"/>
            <a:ext cx="2026521" cy="1588810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28" name="Marcador de imagen 5"/>
          <p:cNvSpPr>
            <a:spLocks noGrp="1"/>
          </p:cNvSpPr>
          <p:nvPr>
            <p:ph type="pic" sz="quarter" idx="34"/>
          </p:nvPr>
        </p:nvSpPr>
        <p:spPr>
          <a:xfrm>
            <a:off x="838201" y="440081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29" name="Marcador de texto 10"/>
          <p:cNvSpPr>
            <a:spLocks noGrp="1"/>
          </p:cNvSpPr>
          <p:nvPr>
            <p:ph type="body" sz="quarter" idx="35" hasCustomPrompt="1"/>
          </p:nvPr>
        </p:nvSpPr>
        <p:spPr>
          <a:xfrm>
            <a:off x="5715450" y="4400817"/>
            <a:ext cx="2026521" cy="1588811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30" name="Marcador de imagen 5"/>
          <p:cNvSpPr>
            <a:spLocks noGrp="1"/>
          </p:cNvSpPr>
          <p:nvPr>
            <p:ph type="pic" sz="quarter" idx="36"/>
          </p:nvPr>
        </p:nvSpPr>
        <p:spPr>
          <a:xfrm>
            <a:off x="4450030" y="440081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31" name="Marcador de texto 10"/>
          <p:cNvSpPr>
            <a:spLocks noGrp="1"/>
          </p:cNvSpPr>
          <p:nvPr>
            <p:ph type="body" sz="quarter" idx="37" hasCustomPrompt="1"/>
          </p:nvPr>
        </p:nvSpPr>
        <p:spPr>
          <a:xfrm>
            <a:off x="9327279" y="4400817"/>
            <a:ext cx="2026521" cy="1588811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32" name="Marcador de imagen 5"/>
          <p:cNvSpPr>
            <a:spLocks noGrp="1"/>
          </p:cNvSpPr>
          <p:nvPr>
            <p:ph type="pic" sz="quarter" idx="38"/>
          </p:nvPr>
        </p:nvSpPr>
        <p:spPr>
          <a:xfrm>
            <a:off x="8061859" y="4400817"/>
            <a:ext cx="1082654" cy="1122405"/>
          </a:xfrm>
        </p:spPr>
        <p:txBody>
          <a:bodyPr/>
          <a:lstStyle/>
          <a:p>
            <a:endParaRPr lang="en-GB" noProof="0" dirty="0"/>
          </a:p>
        </p:txBody>
      </p:sp>
      <p:sp>
        <p:nvSpPr>
          <p:cNvPr id="33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908593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 Col Full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noProof="0" dirty="0"/>
              <a:t>Click to edit the Master text style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8969432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 TO EDIT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08630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5.xml"/><Relationship Id="rId26" Type="http://schemas.openxmlformats.org/officeDocument/2006/relationships/slideLayout" Target="../slideLayouts/slideLayout53.xml"/><Relationship Id="rId3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48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5" Type="http://schemas.openxmlformats.org/officeDocument/2006/relationships/slideLayout" Target="../slideLayouts/slideLayout52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20" Type="http://schemas.openxmlformats.org/officeDocument/2006/relationships/slideLayout" Target="../slideLayouts/slideLayout47.xml"/><Relationship Id="rId29" Type="http://schemas.openxmlformats.org/officeDocument/2006/relationships/image" Target="../media/image2.png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2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23" Type="http://schemas.openxmlformats.org/officeDocument/2006/relationships/slideLayout" Target="../slideLayouts/slideLayout50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37.xml"/><Relationship Id="rId19" Type="http://schemas.openxmlformats.org/officeDocument/2006/relationships/slideLayout" Target="../slideLayouts/slideLayout46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49.xml"/><Relationship Id="rId27" Type="http://schemas.openxmlformats.org/officeDocument/2006/relationships/slideLayout" Target="../slideLayouts/slideLayout5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72.xml"/><Relationship Id="rId26" Type="http://schemas.openxmlformats.org/officeDocument/2006/relationships/slideLayout" Target="../slideLayouts/slideLayout80.xml"/><Relationship Id="rId3" Type="http://schemas.openxmlformats.org/officeDocument/2006/relationships/slideLayout" Target="../slideLayouts/slideLayout57.xml"/><Relationship Id="rId21" Type="http://schemas.openxmlformats.org/officeDocument/2006/relationships/slideLayout" Target="../slideLayouts/slideLayout75.xml"/><Relationship Id="rId7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71.xml"/><Relationship Id="rId25" Type="http://schemas.openxmlformats.org/officeDocument/2006/relationships/slideLayout" Target="../slideLayouts/slideLayout79.xml"/><Relationship Id="rId2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70.xml"/><Relationship Id="rId20" Type="http://schemas.openxmlformats.org/officeDocument/2006/relationships/slideLayout" Target="../slideLayouts/slideLayout74.xml"/><Relationship Id="rId29" Type="http://schemas.openxmlformats.org/officeDocument/2006/relationships/image" Target="../media/image3.png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5.xml"/><Relationship Id="rId24" Type="http://schemas.openxmlformats.org/officeDocument/2006/relationships/slideLayout" Target="../slideLayouts/slideLayout78.xml"/><Relationship Id="rId5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9.xml"/><Relationship Id="rId23" Type="http://schemas.openxmlformats.org/officeDocument/2006/relationships/slideLayout" Target="../slideLayouts/slideLayout77.xml"/><Relationship Id="rId28" Type="http://schemas.openxmlformats.org/officeDocument/2006/relationships/theme" Target="../theme/theme3.xml"/><Relationship Id="rId10" Type="http://schemas.openxmlformats.org/officeDocument/2006/relationships/slideLayout" Target="../slideLayouts/slideLayout64.xml"/><Relationship Id="rId19" Type="http://schemas.openxmlformats.org/officeDocument/2006/relationships/slideLayout" Target="../slideLayouts/slideLayout73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8.xml"/><Relationship Id="rId22" Type="http://schemas.openxmlformats.org/officeDocument/2006/relationships/slideLayout" Target="../slideLayouts/slideLayout76.xml"/><Relationship Id="rId27" Type="http://schemas.openxmlformats.org/officeDocument/2006/relationships/slideLayout" Target="../slideLayouts/slideLayout8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9.xml"/><Relationship Id="rId13" Type="http://schemas.openxmlformats.org/officeDocument/2006/relationships/slideLayout" Target="../slideLayouts/slideLayout94.xml"/><Relationship Id="rId18" Type="http://schemas.openxmlformats.org/officeDocument/2006/relationships/slideLayout" Target="../slideLayouts/slideLayout99.xml"/><Relationship Id="rId3" Type="http://schemas.openxmlformats.org/officeDocument/2006/relationships/slideLayout" Target="../slideLayouts/slideLayout84.xml"/><Relationship Id="rId21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88.xml"/><Relationship Id="rId12" Type="http://schemas.openxmlformats.org/officeDocument/2006/relationships/slideLayout" Target="../slideLayouts/slideLayout93.xml"/><Relationship Id="rId17" Type="http://schemas.openxmlformats.org/officeDocument/2006/relationships/slideLayout" Target="../slideLayouts/slideLayout98.xml"/><Relationship Id="rId25" Type="http://schemas.openxmlformats.org/officeDocument/2006/relationships/theme" Target="../theme/theme4.xml"/><Relationship Id="rId2" Type="http://schemas.openxmlformats.org/officeDocument/2006/relationships/slideLayout" Target="../slideLayouts/slideLayout83.xml"/><Relationship Id="rId16" Type="http://schemas.openxmlformats.org/officeDocument/2006/relationships/slideLayout" Target="../slideLayouts/slideLayout97.xml"/><Relationship Id="rId20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92.xml"/><Relationship Id="rId24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86.xml"/><Relationship Id="rId15" Type="http://schemas.openxmlformats.org/officeDocument/2006/relationships/slideLayout" Target="../slideLayouts/slideLayout96.xml"/><Relationship Id="rId23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91.xml"/><Relationship Id="rId19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85.xml"/><Relationship Id="rId9" Type="http://schemas.openxmlformats.org/officeDocument/2006/relationships/slideLayout" Target="../slideLayouts/slideLayout90.xml"/><Relationship Id="rId14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103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07.xml"/><Relationship Id="rId1" Type="http://schemas.openxmlformats.org/officeDocument/2006/relationships/slideLayout" Target="../slideLayouts/slideLayout106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110.xml"/><Relationship Id="rId4" Type="http://schemas.openxmlformats.org/officeDocument/2006/relationships/slideLayout" Target="../slideLayouts/slideLayout10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noProof="0" dirty="0"/>
              <a:t>CLIC TO EDIT TITLE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66482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8" r:id="rId4"/>
    <p:sldLayoutId id="2147483725" r:id="rId5"/>
    <p:sldLayoutId id="2147483726" r:id="rId6"/>
    <p:sldLayoutId id="2147483734" r:id="rId7"/>
    <p:sldLayoutId id="2147483727" r:id="rId8"/>
    <p:sldLayoutId id="2147483672" r:id="rId9"/>
    <p:sldLayoutId id="2147483724" r:id="rId10"/>
    <p:sldLayoutId id="2147483728" r:id="rId11"/>
    <p:sldLayoutId id="2147483679" r:id="rId12"/>
    <p:sldLayoutId id="2147483730" r:id="rId13"/>
    <p:sldLayoutId id="2147483732" r:id="rId14"/>
    <p:sldLayoutId id="2147483733" r:id="rId15"/>
    <p:sldLayoutId id="2147483729" r:id="rId16"/>
    <p:sldLayoutId id="2147483673" r:id="rId17"/>
    <p:sldLayoutId id="2147483674" r:id="rId18"/>
    <p:sldLayoutId id="2147483675" r:id="rId19"/>
    <p:sldLayoutId id="2147483944" r:id="rId20"/>
    <p:sldLayoutId id="2147483945" r:id="rId21"/>
    <p:sldLayoutId id="2147483946" r:id="rId22"/>
    <p:sldLayoutId id="2147483947" r:id="rId23"/>
    <p:sldLayoutId id="2147483948" r:id="rId24"/>
    <p:sldLayoutId id="2147483949" r:id="rId25"/>
    <p:sldLayoutId id="2147483950" r:id="rId26"/>
    <p:sldLayoutId id="2147483951" r:id="rId2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rgbClr val="F7931E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bg1"/>
          </a:solidFill>
          <a:latin typeface="Open Sans" charset="0"/>
          <a:ea typeface="Open Sans" charset="0"/>
          <a:cs typeface="Open Sans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bg1"/>
          </a:solidFill>
          <a:latin typeface="Open Sans" charset="0"/>
          <a:ea typeface="Open Sans" charset="0"/>
          <a:cs typeface="Open Sans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bg1"/>
          </a:solidFill>
          <a:latin typeface="Open Sans" charset="0"/>
          <a:ea typeface="Open Sans" charset="0"/>
          <a:cs typeface="Open Sans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1"/>
          </a:solidFill>
          <a:latin typeface="Open Sans" charset="0"/>
          <a:ea typeface="Open Sans" charset="0"/>
          <a:cs typeface="Open Sans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1"/>
          </a:solidFill>
          <a:latin typeface="Open Sans" charset="0"/>
          <a:ea typeface="Open Sans" charset="0"/>
          <a:cs typeface="Open Sans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noProof="0" dirty="0"/>
              <a:t>CLIC TO EDIT TITLE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76777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  <p:sldLayoutId id="2147483880" r:id="rId7"/>
    <p:sldLayoutId id="2147483881" r:id="rId8"/>
    <p:sldLayoutId id="2147483882" r:id="rId9"/>
    <p:sldLayoutId id="2147483883" r:id="rId10"/>
    <p:sldLayoutId id="2147483884" r:id="rId11"/>
    <p:sldLayoutId id="2147483885" r:id="rId12"/>
    <p:sldLayoutId id="2147483886" r:id="rId13"/>
    <p:sldLayoutId id="2147483887" r:id="rId14"/>
    <p:sldLayoutId id="2147483888" r:id="rId15"/>
    <p:sldLayoutId id="2147483889" r:id="rId16"/>
    <p:sldLayoutId id="2147483890" r:id="rId17"/>
    <p:sldLayoutId id="2147483891" r:id="rId18"/>
    <p:sldLayoutId id="2147483892" r:id="rId19"/>
    <p:sldLayoutId id="2147483936" r:id="rId20"/>
    <p:sldLayoutId id="2147483937" r:id="rId21"/>
    <p:sldLayoutId id="2147483938" r:id="rId22"/>
    <p:sldLayoutId id="2147483939" r:id="rId23"/>
    <p:sldLayoutId id="2147483940" r:id="rId24"/>
    <p:sldLayoutId id="2147483941" r:id="rId25"/>
    <p:sldLayoutId id="2147483942" r:id="rId26"/>
    <p:sldLayoutId id="2147483943" r:id="rId2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rgbClr val="F7931E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bg1"/>
          </a:solidFill>
          <a:latin typeface="Open Sans" charset="0"/>
          <a:ea typeface="Open Sans" charset="0"/>
          <a:cs typeface="Open Sans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bg1"/>
          </a:solidFill>
          <a:latin typeface="Open Sans" charset="0"/>
          <a:ea typeface="Open Sans" charset="0"/>
          <a:cs typeface="Open Sans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bg1"/>
          </a:solidFill>
          <a:latin typeface="Open Sans" charset="0"/>
          <a:ea typeface="Open Sans" charset="0"/>
          <a:cs typeface="Open Sans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1"/>
          </a:solidFill>
          <a:latin typeface="Open Sans" charset="0"/>
          <a:ea typeface="Open Sans" charset="0"/>
          <a:cs typeface="Open Sans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1"/>
          </a:solidFill>
          <a:latin typeface="Open Sans" charset="0"/>
          <a:ea typeface="Open Sans" charset="0"/>
          <a:cs typeface="Open Sans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55079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  <p:sldLayoutId id="2147483774" r:id="rId17"/>
    <p:sldLayoutId id="2147483775" r:id="rId18"/>
    <p:sldLayoutId id="2147483776" r:id="rId19"/>
    <p:sldLayoutId id="2147483928" r:id="rId20"/>
    <p:sldLayoutId id="2147483929" r:id="rId21"/>
    <p:sldLayoutId id="2147483930" r:id="rId22"/>
    <p:sldLayoutId id="2147483931" r:id="rId23"/>
    <p:sldLayoutId id="2147483932" r:id="rId24"/>
    <p:sldLayoutId id="2147483933" r:id="rId25"/>
    <p:sldLayoutId id="2147483934" r:id="rId26"/>
    <p:sldLayoutId id="2147483935" r:id="rId2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rgbClr val="662D9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bg2">
              <a:lumMod val="10000"/>
            </a:schemeClr>
          </a:solidFill>
          <a:latin typeface="Open Sans" charset="0"/>
          <a:ea typeface="Open Sans" charset="0"/>
          <a:cs typeface="Open Sans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bg2">
              <a:lumMod val="10000"/>
            </a:schemeClr>
          </a:solidFill>
          <a:latin typeface="Open Sans" charset="0"/>
          <a:ea typeface="Open Sans" charset="0"/>
          <a:cs typeface="Open Sans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bg2">
              <a:lumMod val="10000"/>
            </a:schemeClr>
          </a:solidFill>
          <a:latin typeface="Open Sans" charset="0"/>
          <a:ea typeface="Open Sans" charset="0"/>
          <a:cs typeface="Open Sans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2">
              <a:lumMod val="10000"/>
            </a:schemeClr>
          </a:solidFill>
          <a:latin typeface="Open Sans" charset="0"/>
          <a:ea typeface="Open Sans" charset="0"/>
          <a:cs typeface="Open Sans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2">
              <a:lumMod val="10000"/>
            </a:schemeClr>
          </a:solidFill>
          <a:latin typeface="Open Sans" charset="0"/>
          <a:ea typeface="Open Sans" charset="0"/>
          <a:cs typeface="Open Sans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22817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3" r:id="rId1"/>
    <p:sldLayoutId id="2147483904" r:id="rId2"/>
    <p:sldLayoutId id="2147483905" r:id="rId3"/>
    <p:sldLayoutId id="2147483906" r:id="rId4"/>
    <p:sldLayoutId id="2147483907" r:id="rId5"/>
    <p:sldLayoutId id="2147483908" r:id="rId6"/>
    <p:sldLayoutId id="2147483909" r:id="rId7"/>
    <p:sldLayoutId id="2147483910" r:id="rId8"/>
    <p:sldLayoutId id="2147483911" r:id="rId9"/>
    <p:sldLayoutId id="2147483912" r:id="rId10"/>
    <p:sldLayoutId id="2147483913" r:id="rId11"/>
    <p:sldLayoutId id="2147483914" r:id="rId12"/>
    <p:sldLayoutId id="2147483915" r:id="rId13"/>
    <p:sldLayoutId id="2147483916" r:id="rId14"/>
    <p:sldLayoutId id="2147483917" r:id="rId15"/>
    <p:sldLayoutId id="2147483918" r:id="rId16"/>
    <p:sldLayoutId id="2147483919" r:id="rId17"/>
    <p:sldLayoutId id="2147483920" r:id="rId18"/>
    <p:sldLayoutId id="2147483921" r:id="rId19"/>
    <p:sldLayoutId id="2147483927" r:id="rId20"/>
    <p:sldLayoutId id="2147483777" r:id="rId21"/>
    <p:sldLayoutId id="2147483870" r:id="rId22"/>
    <p:sldLayoutId id="2147483871" r:id="rId23"/>
    <p:sldLayoutId id="2147483872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rgbClr val="662D9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bg2">
              <a:lumMod val="10000"/>
            </a:schemeClr>
          </a:solidFill>
          <a:latin typeface="Open Sans" charset="0"/>
          <a:ea typeface="Open Sans" charset="0"/>
          <a:cs typeface="Open Sans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bg2">
              <a:lumMod val="10000"/>
            </a:schemeClr>
          </a:solidFill>
          <a:latin typeface="Open Sans" charset="0"/>
          <a:ea typeface="Open Sans" charset="0"/>
          <a:cs typeface="Open Sans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bg2">
              <a:lumMod val="10000"/>
            </a:schemeClr>
          </a:solidFill>
          <a:latin typeface="Open Sans" charset="0"/>
          <a:ea typeface="Open Sans" charset="0"/>
          <a:cs typeface="Open Sans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2">
              <a:lumMod val="10000"/>
            </a:schemeClr>
          </a:solidFill>
          <a:latin typeface="Open Sans" charset="0"/>
          <a:ea typeface="Open Sans" charset="0"/>
          <a:cs typeface="Open Sans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2">
              <a:lumMod val="10000"/>
            </a:schemeClr>
          </a:solidFill>
          <a:latin typeface="Open Sans" charset="0"/>
          <a:ea typeface="Open Sans" charset="0"/>
          <a:cs typeface="Open Sans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382621" y="365125"/>
            <a:ext cx="208820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noProof="0" dirty="0"/>
              <a:t>CLIC TO EDIT TITLE</a:t>
            </a:r>
            <a:endParaRPr lang="en-GB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382621" y="1825625"/>
            <a:ext cx="208820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noProof="0" dirty="0"/>
              <a:t>Click to edit the Master text style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1765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20" r:id="rId2"/>
    <p:sldLayoutId id="2147483723" r:id="rId3"/>
    <p:sldLayoutId id="2147483721" r:id="rId4"/>
    <p:sldLayoutId id="214748372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100" b="1" i="0" kern="1200">
          <a:solidFill>
            <a:srgbClr val="F7931E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bg1"/>
          </a:solidFill>
          <a:latin typeface="Open Sans" charset="0"/>
          <a:ea typeface="Open Sans" charset="0"/>
          <a:cs typeface="Open Sans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bg1"/>
          </a:solidFill>
          <a:latin typeface="Open Sans" charset="0"/>
          <a:ea typeface="Open Sans" charset="0"/>
          <a:cs typeface="Open Sans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bg1"/>
          </a:solidFill>
          <a:latin typeface="Open Sans" charset="0"/>
          <a:ea typeface="Open Sans" charset="0"/>
          <a:cs typeface="Open Sans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1"/>
          </a:solidFill>
          <a:latin typeface="Open Sans" charset="0"/>
          <a:ea typeface="Open Sans" charset="0"/>
          <a:cs typeface="Open Sans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1"/>
          </a:solidFill>
          <a:latin typeface="Open Sans" charset="0"/>
          <a:ea typeface="Open Sans" charset="0"/>
          <a:cs typeface="Open Sans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3.xml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4.xml"/><Relationship Id="rId6" Type="http://schemas.openxmlformats.org/officeDocument/2006/relationships/image" Target="../media/image23.PNG"/><Relationship Id="rId5" Type="http://schemas.openxmlformats.org/officeDocument/2006/relationships/image" Target="../media/image22.jpe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64.xml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4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75802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15901" y="1000125"/>
            <a:ext cx="9144000" cy="3946525"/>
          </a:xfrm>
        </p:spPr>
        <p:txBody>
          <a:bodyPr/>
          <a:lstStyle/>
          <a:p>
            <a:r>
              <a:rPr lang="en-GB" dirty="0" smtClean="0"/>
              <a:t>FORMACIÓN DUAL</a:t>
            </a:r>
            <a:br>
              <a:rPr lang="en-GB" dirty="0" smtClean="0"/>
            </a:br>
            <a:r>
              <a:rPr lang="en-GB" dirty="0" smtClean="0"/>
              <a:t>2º AÑO</a:t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sz="4000" dirty="0" err="1" smtClean="0"/>
              <a:t>Adrián</a:t>
            </a:r>
            <a:r>
              <a:rPr lang="en-GB" sz="4000" dirty="0" smtClean="0"/>
              <a:t> Villalba Sánchez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991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706687"/>
          </a:xfrm>
        </p:spPr>
        <p:txBody>
          <a:bodyPr/>
          <a:lstStyle/>
          <a:p>
            <a:r>
              <a:rPr lang="en-GB" dirty="0" smtClean="0"/>
              <a:t>FIN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7611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34350"/>
          </a:xfrm>
          <a:prstGeom prst="rect">
            <a:avLst/>
          </a:prstGeom>
        </p:spPr>
      </p:pic>
      <p:sp>
        <p:nvSpPr>
          <p:cNvPr id="5" name="Marcador de texto 4"/>
          <p:cNvSpPr>
            <a:spLocks noGrp="1"/>
          </p:cNvSpPr>
          <p:nvPr>
            <p:ph type="body" sz="quarter" idx="19"/>
          </p:nvPr>
        </p:nvSpPr>
        <p:spPr>
          <a:xfrm>
            <a:off x="2596399" y="3403501"/>
            <a:ext cx="6999202" cy="2736850"/>
          </a:xfrm>
        </p:spPr>
        <p:txBody>
          <a:bodyPr>
            <a:normAutofit/>
          </a:bodyPr>
          <a:lstStyle/>
          <a:p>
            <a:r>
              <a:rPr lang="en-GB" sz="3200" b="1" dirty="0" smtClean="0"/>
              <a:t>TRABAJOS QUE HE REALIZADO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 smtClean="0"/>
              <a:t>ITRS TECHRADAR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 smtClean="0"/>
              <a:t>PROYECTO FINAL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 smtClean="0"/>
              <a:t>CURSOS LINKEDING LEARNING</a:t>
            </a:r>
            <a:endParaRPr lang="en-GB" sz="3200" dirty="0" smtClean="0"/>
          </a:p>
        </p:txBody>
      </p:sp>
      <p:pic>
        <p:nvPicPr>
          <p:cNvPr id="7" name="Marcador de imagen 6"/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372060" y="1509514"/>
            <a:ext cx="1447880" cy="144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012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>
          <a:xfrm>
            <a:off x="838200" y="365125"/>
            <a:ext cx="3783227" cy="1325563"/>
          </a:xfrm>
        </p:spPr>
        <p:txBody>
          <a:bodyPr/>
          <a:lstStyle/>
          <a:p>
            <a:r>
              <a:rPr lang="en-GB" dirty="0" smtClean="0"/>
              <a:t>TECNOLOGÍAS USADAS</a:t>
            </a:r>
            <a:endParaRPr lang="en-GB" dirty="0"/>
          </a:p>
        </p:txBody>
      </p:sp>
      <p:pic>
        <p:nvPicPr>
          <p:cNvPr id="19" name="Imagen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382" y="1390216"/>
            <a:ext cx="2466202" cy="2200275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7470" y="4185444"/>
            <a:ext cx="2077938" cy="1981200"/>
          </a:xfrm>
          <a:prstGeom prst="rect">
            <a:avLst/>
          </a:prstGeom>
        </p:spPr>
      </p:pic>
      <p:pic>
        <p:nvPicPr>
          <p:cNvPr id="21" name="Imagen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4626" y="4414837"/>
            <a:ext cx="2669645" cy="1636564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652" y="5035959"/>
            <a:ext cx="3738188" cy="1015442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449" y="647700"/>
            <a:ext cx="3238500" cy="3238500"/>
          </a:xfrm>
          <a:prstGeom prst="rect">
            <a:avLst/>
          </a:prstGeom>
        </p:spPr>
      </p:pic>
      <p:pic>
        <p:nvPicPr>
          <p:cNvPr id="24" name="Imagen 2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698" y="3007305"/>
            <a:ext cx="2422305" cy="148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910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4E2590-C9CD-4146-B12B-9CB1BCA10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ITRS TECHRADAR</a:t>
            </a:r>
            <a:endParaRPr lang="en-GB" dirty="0"/>
          </a:p>
        </p:txBody>
      </p:sp>
      <p:pic>
        <p:nvPicPr>
          <p:cNvPr id="17" name="Imagen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510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051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arcador de imagen 9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6" b="1216"/>
          <a:stretch/>
        </p:blipFill>
        <p:spPr>
          <a:xfrm>
            <a:off x="6318319" y="649433"/>
            <a:ext cx="1094535" cy="1068039"/>
          </a:xfrm>
        </p:spPr>
      </p:pic>
      <p:sp>
        <p:nvSpPr>
          <p:cNvPr id="3" name="Marcador de texto 2"/>
          <p:cNvSpPr>
            <a:spLocks noGrp="1"/>
          </p:cNvSpPr>
          <p:nvPr>
            <p:ph type="body" sz="quarter" idx="19"/>
          </p:nvPr>
        </p:nvSpPr>
        <p:spPr>
          <a:xfrm>
            <a:off x="2377374" y="657303"/>
            <a:ext cx="3496308" cy="2556414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GB" b="1" dirty="0"/>
              <a:t>Lorem ipsum </a:t>
            </a:r>
            <a:r>
              <a:rPr lang="en-GB" b="1" dirty="0" err="1"/>
              <a:t>dolor</a:t>
            </a:r>
            <a:r>
              <a:rPr lang="en-GB" b="1" dirty="0"/>
              <a:t> sit </a:t>
            </a:r>
            <a:r>
              <a:rPr lang="en-GB" b="1" dirty="0" err="1"/>
              <a:t>amet</a:t>
            </a:r>
            <a:endParaRPr lang="en-GB" b="1" dirty="0"/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/>
              <a:t>Lorem ipsum </a:t>
            </a:r>
            <a:r>
              <a:rPr lang="en-GB" sz="1200" dirty="0" err="1"/>
              <a:t>dolor</a:t>
            </a:r>
            <a:r>
              <a:rPr lang="en-GB" sz="1200" dirty="0"/>
              <a:t> sit </a:t>
            </a:r>
            <a:r>
              <a:rPr lang="en-GB" sz="1200" dirty="0" err="1"/>
              <a:t>amet</a:t>
            </a:r>
            <a:r>
              <a:rPr lang="en-GB" sz="1200" dirty="0"/>
              <a:t>, </a:t>
            </a:r>
            <a:r>
              <a:rPr lang="en-GB" sz="1200" dirty="0" err="1"/>
              <a:t>consectetuer</a:t>
            </a:r>
            <a:r>
              <a:rPr lang="en-GB" sz="1200" dirty="0"/>
              <a:t> </a:t>
            </a:r>
            <a:r>
              <a:rPr lang="en-GB" sz="1200" dirty="0" err="1"/>
              <a:t>adipiscing</a:t>
            </a:r>
            <a:r>
              <a:rPr lang="en-GB" sz="1200" dirty="0"/>
              <a:t> </a:t>
            </a:r>
            <a:r>
              <a:rPr lang="en-GB" sz="1200" dirty="0" err="1"/>
              <a:t>elit</a:t>
            </a:r>
            <a:r>
              <a:rPr lang="en-GB" sz="1200" dirty="0"/>
              <a:t>, </a:t>
            </a:r>
            <a:r>
              <a:rPr lang="en-GB" sz="1200" dirty="0" err="1"/>
              <a:t>sed</a:t>
            </a:r>
            <a:r>
              <a:rPr lang="en-GB" sz="1200" dirty="0"/>
              <a:t> </a:t>
            </a:r>
            <a:r>
              <a:rPr lang="en-GB" sz="1200" dirty="0" err="1"/>
              <a:t>diam</a:t>
            </a:r>
            <a:r>
              <a:rPr lang="en-GB" sz="1200" dirty="0"/>
              <a:t> </a:t>
            </a:r>
            <a:r>
              <a:rPr lang="en-GB" sz="1200" dirty="0" err="1"/>
              <a:t>nonummy</a:t>
            </a:r>
            <a:r>
              <a:rPr lang="en-GB" sz="1200" dirty="0"/>
              <a:t> </a:t>
            </a:r>
            <a:r>
              <a:rPr lang="en-GB" sz="1200" dirty="0" err="1"/>
              <a:t>nibh</a:t>
            </a:r>
            <a:r>
              <a:rPr lang="en-GB" sz="1200" dirty="0"/>
              <a:t> </a:t>
            </a:r>
            <a:r>
              <a:rPr lang="en-GB" sz="1200" dirty="0" err="1"/>
              <a:t>euismod</a:t>
            </a:r>
            <a:r>
              <a:rPr lang="en-GB" sz="1200" dirty="0"/>
              <a:t> </a:t>
            </a:r>
            <a:r>
              <a:rPr lang="en-GB" sz="1200" dirty="0" err="1"/>
              <a:t>tincidunt</a:t>
            </a:r>
            <a:r>
              <a:rPr lang="en-GB" sz="1200" dirty="0"/>
              <a:t> </a:t>
            </a:r>
            <a:r>
              <a:rPr lang="en-GB" sz="1200" dirty="0" err="1"/>
              <a:t>ut</a:t>
            </a:r>
            <a:r>
              <a:rPr lang="en-GB" sz="1200" dirty="0"/>
              <a:t> </a:t>
            </a:r>
            <a:r>
              <a:rPr lang="en-GB" sz="1200" dirty="0" err="1"/>
              <a:t>laoreet</a:t>
            </a:r>
            <a:r>
              <a:rPr lang="en-GB" sz="1200" dirty="0"/>
              <a:t> </a:t>
            </a:r>
            <a:r>
              <a:rPr lang="en-GB" sz="1200" dirty="0" err="1"/>
              <a:t>dolore</a:t>
            </a:r>
            <a:r>
              <a:rPr lang="en-GB" sz="1200" dirty="0"/>
              <a:t> magna </a:t>
            </a:r>
            <a:r>
              <a:rPr lang="en-GB" sz="1200" dirty="0" err="1"/>
              <a:t>aliquam</a:t>
            </a:r>
            <a:r>
              <a:rPr lang="en-GB" sz="1200" dirty="0"/>
              <a:t> </a:t>
            </a:r>
            <a:r>
              <a:rPr lang="en-GB" sz="1200" dirty="0" err="1"/>
              <a:t>erat</a:t>
            </a:r>
            <a:r>
              <a:rPr lang="en-GB" sz="1200" dirty="0"/>
              <a:t> </a:t>
            </a:r>
            <a:r>
              <a:rPr lang="en-GB" sz="1200" dirty="0" err="1"/>
              <a:t>volutpat</a:t>
            </a:r>
            <a:r>
              <a:rPr lang="en-GB" sz="1200" dirty="0"/>
              <a:t>. </a:t>
            </a:r>
            <a:r>
              <a:rPr lang="en-GB" sz="1200" dirty="0" err="1"/>
              <a:t>Ut</a:t>
            </a:r>
            <a:r>
              <a:rPr lang="en-GB" sz="1200" dirty="0"/>
              <a:t> </a:t>
            </a:r>
            <a:r>
              <a:rPr lang="en-GB" sz="1200" dirty="0" err="1"/>
              <a:t>wisi</a:t>
            </a:r>
            <a:r>
              <a:rPr lang="en-GB" sz="1200" dirty="0"/>
              <a:t> </a:t>
            </a:r>
            <a:r>
              <a:rPr lang="en-GB" sz="1200" dirty="0" err="1"/>
              <a:t>enim</a:t>
            </a:r>
            <a:r>
              <a:rPr lang="en-GB" sz="1200" dirty="0"/>
              <a:t> ad minim </a:t>
            </a:r>
            <a:r>
              <a:rPr lang="en-GB" sz="1200" dirty="0" err="1"/>
              <a:t>veniam</a:t>
            </a:r>
            <a:r>
              <a:rPr lang="en-GB" sz="1200" dirty="0"/>
              <a:t>, </a:t>
            </a:r>
            <a:r>
              <a:rPr lang="en-GB" sz="1200" dirty="0" err="1"/>
              <a:t>quis</a:t>
            </a:r>
            <a:r>
              <a:rPr lang="en-GB" sz="1200" dirty="0"/>
              <a:t> </a:t>
            </a:r>
            <a:r>
              <a:rPr lang="en-GB" sz="1200" dirty="0" err="1"/>
              <a:t>nostru</a:t>
            </a:r>
            <a:r>
              <a:rPr lang="en-GB" sz="1200" dirty="0"/>
              <a:t>. </a:t>
            </a:r>
            <a:r>
              <a:rPr lang="en-GB" sz="1200" dirty="0" err="1"/>
              <a:t>ing</a:t>
            </a:r>
            <a:r>
              <a:rPr lang="en-GB" sz="1200" dirty="0"/>
              <a:t> </a:t>
            </a:r>
            <a:r>
              <a:rPr lang="en-GB" sz="1200" dirty="0" err="1"/>
              <a:t>elit</a:t>
            </a:r>
            <a:r>
              <a:rPr lang="en-GB" sz="1200" dirty="0"/>
              <a:t>, </a:t>
            </a:r>
            <a:r>
              <a:rPr lang="en-GB" sz="1200" dirty="0" err="1"/>
              <a:t>sed</a:t>
            </a:r>
            <a:r>
              <a:rPr lang="en-GB" sz="1200" dirty="0"/>
              <a:t> </a:t>
            </a:r>
            <a:r>
              <a:rPr lang="en-GB" sz="1200" dirty="0" err="1"/>
              <a:t>diam</a:t>
            </a:r>
            <a:r>
              <a:rPr lang="en-GB" sz="1200" dirty="0"/>
              <a:t> </a:t>
            </a:r>
            <a:r>
              <a:rPr lang="en-GB" sz="1200" dirty="0" err="1"/>
              <a:t>nonummy</a:t>
            </a:r>
            <a:r>
              <a:rPr lang="en-GB" sz="1200" dirty="0"/>
              <a:t> </a:t>
            </a:r>
            <a:r>
              <a:rPr lang="en-GB" sz="1200" dirty="0" err="1"/>
              <a:t>nibh</a:t>
            </a:r>
            <a:r>
              <a:rPr lang="en-GB" sz="1200" dirty="0"/>
              <a:t> </a:t>
            </a:r>
            <a:r>
              <a:rPr lang="en-GB" sz="1200" dirty="0" err="1"/>
              <a:t>euismod</a:t>
            </a:r>
            <a:r>
              <a:rPr lang="en-GB" sz="1200" dirty="0"/>
              <a:t> </a:t>
            </a:r>
            <a:r>
              <a:rPr lang="en-GB" sz="1200" dirty="0" err="1"/>
              <a:t>tincidunt</a:t>
            </a:r>
            <a:r>
              <a:rPr lang="en-GB" sz="1200" dirty="0"/>
              <a:t> </a:t>
            </a:r>
            <a:r>
              <a:rPr lang="en-GB" sz="1200" dirty="0" err="1"/>
              <a:t>ut</a:t>
            </a:r>
            <a:r>
              <a:rPr lang="en-GB" sz="1200" dirty="0"/>
              <a:t> </a:t>
            </a:r>
            <a:r>
              <a:rPr lang="en-GB" sz="1200" dirty="0" err="1"/>
              <a:t>laoreet</a:t>
            </a:r>
            <a:r>
              <a:rPr lang="en-GB" sz="1200" dirty="0"/>
              <a:t> </a:t>
            </a:r>
            <a:r>
              <a:rPr lang="en-GB" sz="1200" dirty="0" err="1"/>
              <a:t>dolore</a:t>
            </a:r>
            <a:r>
              <a:rPr lang="en-GB" sz="1200" dirty="0"/>
              <a:t> magna </a:t>
            </a:r>
            <a:r>
              <a:rPr lang="en-GB" sz="1200" dirty="0" err="1"/>
              <a:t>aliquam</a:t>
            </a:r>
            <a:r>
              <a:rPr lang="en-GB" sz="1200" dirty="0"/>
              <a:t> </a:t>
            </a:r>
            <a:r>
              <a:rPr lang="en-GB" sz="1200" dirty="0" err="1"/>
              <a:t>erat</a:t>
            </a:r>
            <a:r>
              <a:rPr lang="en-GB" sz="1200" dirty="0"/>
              <a:t> </a:t>
            </a:r>
            <a:r>
              <a:rPr lang="en-GB" sz="1200" dirty="0" err="1"/>
              <a:t>volutpat</a:t>
            </a:r>
            <a:r>
              <a:rPr lang="en-GB" sz="1200" dirty="0"/>
              <a:t>. </a:t>
            </a:r>
            <a:r>
              <a:rPr lang="en-GB" sz="1200" dirty="0" err="1"/>
              <a:t>Ut</a:t>
            </a:r>
            <a:r>
              <a:rPr lang="en-GB" sz="1200" dirty="0"/>
              <a:t> </a:t>
            </a:r>
            <a:r>
              <a:rPr lang="en-GB" sz="1200" dirty="0" err="1"/>
              <a:t>wisi</a:t>
            </a:r>
            <a:r>
              <a:rPr lang="en-GB" sz="1200" dirty="0"/>
              <a:t> </a:t>
            </a:r>
            <a:r>
              <a:rPr lang="en-GB" sz="1200" dirty="0" err="1"/>
              <a:t>enim</a:t>
            </a:r>
            <a:r>
              <a:rPr lang="en-GB" sz="1200" dirty="0"/>
              <a:t> ad minim </a:t>
            </a:r>
            <a:r>
              <a:rPr lang="en-GB" sz="1200" dirty="0" err="1"/>
              <a:t>veniam</a:t>
            </a:r>
            <a:r>
              <a:rPr lang="en-GB" sz="1200" dirty="0"/>
              <a:t>. 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20"/>
          </p:nvPr>
        </p:nvSpPr>
        <p:spPr>
          <a:xfrm>
            <a:off x="7857492" y="649433"/>
            <a:ext cx="3496308" cy="2564284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GB" b="1" dirty="0"/>
              <a:t>Lorem ipsum </a:t>
            </a:r>
            <a:r>
              <a:rPr lang="en-GB" b="1" dirty="0" err="1"/>
              <a:t>dolor</a:t>
            </a:r>
            <a:r>
              <a:rPr lang="en-GB" b="1" dirty="0"/>
              <a:t> sit </a:t>
            </a:r>
            <a:r>
              <a:rPr lang="en-GB" b="1" dirty="0" err="1"/>
              <a:t>amet</a:t>
            </a:r>
            <a:endParaRPr lang="en-GB" b="1" dirty="0"/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/>
              <a:t>Lorem ipsum </a:t>
            </a:r>
            <a:r>
              <a:rPr lang="en-GB" sz="1200" dirty="0" err="1"/>
              <a:t>dolor</a:t>
            </a:r>
            <a:r>
              <a:rPr lang="en-GB" sz="1200" dirty="0"/>
              <a:t> sit </a:t>
            </a:r>
            <a:r>
              <a:rPr lang="en-GB" sz="1200" dirty="0" err="1"/>
              <a:t>amet</a:t>
            </a:r>
            <a:r>
              <a:rPr lang="en-GB" sz="1200" dirty="0"/>
              <a:t>, </a:t>
            </a:r>
            <a:r>
              <a:rPr lang="en-GB" sz="1200" dirty="0" err="1"/>
              <a:t>consectetuer</a:t>
            </a:r>
            <a:r>
              <a:rPr lang="en-GB" sz="1200" dirty="0"/>
              <a:t> </a:t>
            </a:r>
            <a:r>
              <a:rPr lang="en-GB" sz="1200" dirty="0" err="1"/>
              <a:t>adipiscing</a:t>
            </a:r>
            <a:r>
              <a:rPr lang="en-GB" sz="1200" dirty="0"/>
              <a:t> </a:t>
            </a:r>
            <a:r>
              <a:rPr lang="en-GB" sz="1200" dirty="0" err="1"/>
              <a:t>elit</a:t>
            </a:r>
            <a:r>
              <a:rPr lang="en-GB" sz="1200" dirty="0"/>
              <a:t>, </a:t>
            </a:r>
            <a:r>
              <a:rPr lang="en-GB" sz="1200" dirty="0" err="1"/>
              <a:t>sed</a:t>
            </a:r>
            <a:r>
              <a:rPr lang="en-GB" sz="1200" dirty="0"/>
              <a:t> </a:t>
            </a:r>
            <a:r>
              <a:rPr lang="en-GB" sz="1200" dirty="0" err="1"/>
              <a:t>diam</a:t>
            </a:r>
            <a:r>
              <a:rPr lang="en-GB" sz="1200" dirty="0"/>
              <a:t> </a:t>
            </a:r>
            <a:r>
              <a:rPr lang="en-GB" sz="1200" dirty="0" err="1"/>
              <a:t>nonummy</a:t>
            </a:r>
            <a:r>
              <a:rPr lang="en-GB" sz="1200" dirty="0"/>
              <a:t> </a:t>
            </a:r>
            <a:r>
              <a:rPr lang="en-GB" sz="1200" dirty="0" err="1"/>
              <a:t>nibh</a:t>
            </a:r>
            <a:r>
              <a:rPr lang="en-GB" sz="1200" dirty="0"/>
              <a:t> </a:t>
            </a:r>
            <a:r>
              <a:rPr lang="en-GB" sz="1200" dirty="0" err="1"/>
              <a:t>euismod</a:t>
            </a:r>
            <a:r>
              <a:rPr lang="en-GB" sz="1200" dirty="0"/>
              <a:t> </a:t>
            </a:r>
            <a:r>
              <a:rPr lang="en-GB" sz="1200" dirty="0" err="1"/>
              <a:t>tincidunt</a:t>
            </a:r>
            <a:r>
              <a:rPr lang="en-GB" sz="1200" dirty="0"/>
              <a:t> </a:t>
            </a:r>
            <a:r>
              <a:rPr lang="en-GB" sz="1200" dirty="0" err="1"/>
              <a:t>ut</a:t>
            </a:r>
            <a:r>
              <a:rPr lang="en-GB" sz="1200" dirty="0"/>
              <a:t> </a:t>
            </a:r>
            <a:r>
              <a:rPr lang="en-GB" sz="1200" dirty="0" err="1"/>
              <a:t>laoreet</a:t>
            </a:r>
            <a:r>
              <a:rPr lang="en-GB" sz="1200" dirty="0"/>
              <a:t> </a:t>
            </a:r>
            <a:r>
              <a:rPr lang="en-GB" sz="1200" dirty="0" err="1"/>
              <a:t>dolore</a:t>
            </a:r>
            <a:r>
              <a:rPr lang="en-GB" sz="1200" dirty="0"/>
              <a:t> magna </a:t>
            </a:r>
            <a:r>
              <a:rPr lang="en-GB" sz="1200" dirty="0" err="1"/>
              <a:t>aliquam</a:t>
            </a:r>
            <a:r>
              <a:rPr lang="en-GB" sz="1200" dirty="0"/>
              <a:t> </a:t>
            </a:r>
            <a:r>
              <a:rPr lang="en-GB" sz="1200" dirty="0" err="1"/>
              <a:t>erat</a:t>
            </a:r>
            <a:r>
              <a:rPr lang="en-GB" sz="1200" dirty="0"/>
              <a:t> </a:t>
            </a:r>
            <a:r>
              <a:rPr lang="en-GB" sz="1200" dirty="0" err="1"/>
              <a:t>volutpat</a:t>
            </a:r>
            <a:r>
              <a:rPr lang="en-GB" sz="1200" dirty="0"/>
              <a:t>. </a:t>
            </a:r>
            <a:r>
              <a:rPr lang="en-GB" sz="1200" dirty="0" err="1"/>
              <a:t>Ut</a:t>
            </a:r>
            <a:r>
              <a:rPr lang="en-GB" sz="1200" dirty="0"/>
              <a:t> </a:t>
            </a:r>
            <a:r>
              <a:rPr lang="en-GB" sz="1200" dirty="0" err="1"/>
              <a:t>wisi</a:t>
            </a:r>
            <a:r>
              <a:rPr lang="en-GB" sz="1200" dirty="0"/>
              <a:t> </a:t>
            </a:r>
            <a:r>
              <a:rPr lang="en-GB" sz="1200" dirty="0" err="1"/>
              <a:t>enim</a:t>
            </a:r>
            <a:r>
              <a:rPr lang="en-GB" sz="1200" dirty="0"/>
              <a:t> ad minim </a:t>
            </a:r>
            <a:r>
              <a:rPr lang="en-GB" sz="1200" dirty="0" err="1"/>
              <a:t>veniam</a:t>
            </a:r>
            <a:r>
              <a:rPr lang="en-GB" sz="1200" dirty="0"/>
              <a:t>, </a:t>
            </a:r>
            <a:r>
              <a:rPr lang="en-GB" sz="1200" dirty="0" err="1"/>
              <a:t>quis</a:t>
            </a:r>
            <a:r>
              <a:rPr lang="en-GB" sz="1200" dirty="0"/>
              <a:t> </a:t>
            </a:r>
            <a:r>
              <a:rPr lang="en-GB" sz="1200" dirty="0" err="1"/>
              <a:t>nostru</a:t>
            </a:r>
            <a:r>
              <a:rPr lang="en-GB" sz="1200" dirty="0"/>
              <a:t>. </a:t>
            </a:r>
            <a:r>
              <a:rPr lang="en-GB" sz="1200" dirty="0" err="1"/>
              <a:t>ing</a:t>
            </a:r>
            <a:r>
              <a:rPr lang="en-GB" sz="1200" dirty="0"/>
              <a:t> </a:t>
            </a:r>
            <a:r>
              <a:rPr lang="en-GB" sz="1200" dirty="0" err="1"/>
              <a:t>elit</a:t>
            </a:r>
            <a:r>
              <a:rPr lang="en-GB" sz="1200" dirty="0"/>
              <a:t>, </a:t>
            </a:r>
            <a:r>
              <a:rPr lang="en-GB" sz="1200" dirty="0" err="1"/>
              <a:t>sed</a:t>
            </a:r>
            <a:r>
              <a:rPr lang="en-GB" sz="1200" dirty="0"/>
              <a:t> </a:t>
            </a:r>
            <a:r>
              <a:rPr lang="en-GB" sz="1200" dirty="0" err="1"/>
              <a:t>diam</a:t>
            </a:r>
            <a:r>
              <a:rPr lang="en-GB" sz="1200" dirty="0"/>
              <a:t> </a:t>
            </a:r>
            <a:r>
              <a:rPr lang="en-GB" sz="1200" dirty="0" err="1"/>
              <a:t>nonummy</a:t>
            </a:r>
            <a:r>
              <a:rPr lang="en-GB" sz="1200" dirty="0"/>
              <a:t> </a:t>
            </a:r>
            <a:r>
              <a:rPr lang="en-GB" sz="1200" dirty="0" err="1"/>
              <a:t>nibh</a:t>
            </a:r>
            <a:r>
              <a:rPr lang="en-GB" sz="1200" dirty="0"/>
              <a:t> </a:t>
            </a:r>
            <a:r>
              <a:rPr lang="en-GB" sz="1200" dirty="0" err="1"/>
              <a:t>euismod</a:t>
            </a:r>
            <a:r>
              <a:rPr lang="en-GB" sz="1200" dirty="0"/>
              <a:t> </a:t>
            </a:r>
            <a:r>
              <a:rPr lang="en-GB" sz="1200" dirty="0" err="1"/>
              <a:t>tincidunt</a:t>
            </a:r>
            <a:r>
              <a:rPr lang="en-GB" sz="1200" dirty="0"/>
              <a:t> </a:t>
            </a:r>
            <a:r>
              <a:rPr lang="en-GB" sz="1200" dirty="0" err="1"/>
              <a:t>ut</a:t>
            </a:r>
            <a:r>
              <a:rPr lang="en-GB" sz="1200" dirty="0"/>
              <a:t> </a:t>
            </a:r>
            <a:r>
              <a:rPr lang="en-GB" sz="1200" dirty="0" err="1"/>
              <a:t>laoreet</a:t>
            </a:r>
            <a:r>
              <a:rPr lang="en-GB" sz="1200" dirty="0"/>
              <a:t> </a:t>
            </a:r>
            <a:r>
              <a:rPr lang="en-GB" sz="1200" dirty="0" err="1"/>
              <a:t>dolore</a:t>
            </a:r>
            <a:r>
              <a:rPr lang="en-GB" sz="1200" dirty="0"/>
              <a:t> magna </a:t>
            </a:r>
            <a:r>
              <a:rPr lang="en-GB" sz="1200" dirty="0" err="1"/>
              <a:t>aliquam</a:t>
            </a:r>
            <a:r>
              <a:rPr lang="en-GB" sz="1200" dirty="0"/>
              <a:t> </a:t>
            </a:r>
            <a:r>
              <a:rPr lang="en-GB" sz="1200" dirty="0" err="1"/>
              <a:t>erat</a:t>
            </a:r>
            <a:r>
              <a:rPr lang="en-GB" sz="1200" dirty="0"/>
              <a:t> </a:t>
            </a:r>
            <a:r>
              <a:rPr lang="en-GB" sz="1200" dirty="0" err="1"/>
              <a:t>volutpat</a:t>
            </a:r>
            <a:r>
              <a:rPr lang="en-GB" sz="1200" dirty="0"/>
              <a:t>. </a:t>
            </a:r>
            <a:r>
              <a:rPr lang="en-GB" sz="1200" dirty="0" err="1"/>
              <a:t>Ut</a:t>
            </a:r>
            <a:r>
              <a:rPr lang="en-GB" sz="1200" dirty="0"/>
              <a:t> </a:t>
            </a:r>
            <a:r>
              <a:rPr lang="en-GB" sz="1200" dirty="0" err="1"/>
              <a:t>wisi</a:t>
            </a:r>
            <a:r>
              <a:rPr lang="en-GB" sz="1200" dirty="0"/>
              <a:t> </a:t>
            </a:r>
            <a:r>
              <a:rPr lang="en-GB" sz="1200" dirty="0" err="1"/>
              <a:t>enim</a:t>
            </a:r>
            <a:r>
              <a:rPr lang="en-GB" sz="1200" dirty="0"/>
              <a:t> ad minim </a:t>
            </a:r>
            <a:r>
              <a:rPr lang="en-GB" sz="1200" dirty="0" err="1"/>
              <a:t>veniam</a:t>
            </a:r>
            <a:r>
              <a:rPr lang="en-GB" sz="1200" dirty="0"/>
              <a:t>. </a:t>
            </a:r>
          </a:p>
        </p:txBody>
      </p:sp>
      <p:pic>
        <p:nvPicPr>
          <p:cNvPr id="9" name="Marcador de imagen 8"/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4" b="1824"/>
          <a:stretch/>
        </p:blipFill>
        <p:spPr>
          <a:xfrm>
            <a:off x="838200" y="649433"/>
            <a:ext cx="1094535" cy="1054781"/>
          </a:xfrm>
        </p:spPr>
      </p:pic>
      <p:pic>
        <p:nvPicPr>
          <p:cNvPr id="7" name="Marcador de imagen 6"/>
          <p:cNvPicPr>
            <a:picLocks noGrp="1" noChangeAspect="1"/>
          </p:cNvPicPr>
          <p:nvPr>
            <p:ph type="pic" sz="quarter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2" r="4972"/>
          <a:stretch>
            <a:fillRect/>
          </a:stretch>
        </p:blipFill>
        <p:spPr/>
      </p:pic>
      <p:pic>
        <p:nvPicPr>
          <p:cNvPr id="2" name="Imagen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722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GB" sz="1400" b="1" dirty="0"/>
              <a:t>Lorem ipsum </a:t>
            </a:r>
            <a:r>
              <a:rPr lang="en-GB" sz="1400" b="1" dirty="0" err="1"/>
              <a:t>dolor</a:t>
            </a:r>
            <a:r>
              <a:rPr lang="en-GB" sz="1400" b="1" dirty="0"/>
              <a:t> sit </a:t>
            </a:r>
            <a:r>
              <a:rPr lang="en-GB" sz="1400" b="1" dirty="0" err="1"/>
              <a:t>amet</a:t>
            </a:r>
            <a:endParaRPr lang="en-GB" sz="1400" b="1" dirty="0"/>
          </a:p>
          <a:p>
            <a:pPr marL="0" indent="0">
              <a:lnSpc>
                <a:spcPct val="100000"/>
              </a:lnSpc>
              <a:buNone/>
            </a:pPr>
            <a:r>
              <a:rPr lang="en-GB" sz="1400" dirty="0"/>
              <a:t>Lorem ipsum </a:t>
            </a:r>
            <a:r>
              <a:rPr lang="en-GB" sz="1400" dirty="0" err="1"/>
              <a:t>dolor</a:t>
            </a:r>
            <a:r>
              <a:rPr lang="en-GB" sz="1400" dirty="0"/>
              <a:t> sit </a:t>
            </a:r>
            <a:r>
              <a:rPr lang="en-GB" sz="1400" dirty="0" err="1"/>
              <a:t>amet</a:t>
            </a:r>
            <a:r>
              <a:rPr lang="en-GB" sz="1400" dirty="0"/>
              <a:t>, </a:t>
            </a:r>
            <a:r>
              <a:rPr lang="en-GB" sz="1400" dirty="0" err="1"/>
              <a:t>consectetuer</a:t>
            </a:r>
            <a:r>
              <a:rPr lang="en-GB" sz="1400" dirty="0"/>
              <a:t> </a:t>
            </a:r>
            <a:r>
              <a:rPr lang="en-GB" sz="1400" dirty="0" err="1"/>
              <a:t>adipiscing</a:t>
            </a:r>
            <a:r>
              <a:rPr lang="en-GB" sz="1400" dirty="0"/>
              <a:t> </a:t>
            </a:r>
            <a:r>
              <a:rPr lang="en-GB" sz="1400" dirty="0" err="1"/>
              <a:t>elit</a:t>
            </a:r>
            <a:r>
              <a:rPr lang="en-GB" sz="1400" dirty="0"/>
              <a:t>, sed.</a:t>
            </a:r>
          </a:p>
        </p:txBody>
      </p:sp>
      <p:pic>
        <p:nvPicPr>
          <p:cNvPr id="12" name="Marcador de imagen 11"/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8" r="1768"/>
          <a:stretch/>
        </p:blipFill>
        <p:spPr/>
      </p:pic>
      <p:pic>
        <p:nvPicPr>
          <p:cNvPr id="13" name="Marcador de imagen 12"/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8" r="1768"/>
          <a:stretch/>
        </p:blipFill>
        <p:spPr/>
      </p:pic>
      <p:sp>
        <p:nvSpPr>
          <p:cNvPr id="6" name="Marcador de texto 5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GB" sz="1400" b="1" dirty="0"/>
              <a:t>Lorem ipsum </a:t>
            </a:r>
            <a:r>
              <a:rPr lang="en-GB" sz="1400" b="1" dirty="0" err="1"/>
              <a:t>dolor</a:t>
            </a:r>
            <a:r>
              <a:rPr lang="en-GB" sz="1400" b="1" dirty="0"/>
              <a:t> sit </a:t>
            </a:r>
            <a:r>
              <a:rPr lang="en-GB" sz="1400" b="1" dirty="0" err="1"/>
              <a:t>amet</a:t>
            </a:r>
            <a:endParaRPr lang="en-GB" sz="1400" b="1" dirty="0"/>
          </a:p>
          <a:p>
            <a:pPr marL="0" indent="0">
              <a:lnSpc>
                <a:spcPct val="100000"/>
              </a:lnSpc>
              <a:buNone/>
            </a:pPr>
            <a:r>
              <a:rPr lang="en-GB" sz="1400" dirty="0"/>
              <a:t>Lorem ipsum </a:t>
            </a:r>
            <a:r>
              <a:rPr lang="en-GB" sz="1400" dirty="0" err="1"/>
              <a:t>dolor</a:t>
            </a:r>
            <a:r>
              <a:rPr lang="en-GB" sz="1400" dirty="0"/>
              <a:t> sit </a:t>
            </a:r>
            <a:r>
              <a:rPr lang="en-GB" sz="1400" dirty="0" err="1"/>
              <a:t>amet</a:t>
            </a:r>
            <a:r>
              <a:rPr lang="en-GB" sz="1400" dirty="0"/>
              <a:t>, </a:t>
            </a:r>
            <a:r>
              <a:rPr lang="en-GB" sz="1400" dirty="0" err="1"/>
              <a:t>consectetuer</a:t>
            </a:r>
            <a:r>
              <a:rPr lang="en-GB" sz="1400" dirty="0"/>
              <a:t> </a:t>
            </a:r>
            <a:r>
              <a:rPr lang="en-GB" sz="1400" dirty="0" err="1"/>
              <a:t>adipiscing</a:t>
            </a:r>
            <a:r>
              <a:rPr lang="en-GB" sz="1400" dirty="0"/>
              <a:t> </a:t>
            </a:r>
            <a:r>
              <a:rPr lang="en-GB" sz="1400" dirty="0" err="1"/>
              <a:t>elit</a:t>
            </a:r>
            <a:r>
              <a:rPr lang="en-GB" sz="1400" dirty="0"/>
              <a:t>, </a:t>
            </a:r>
            <a:r>
              <a:rPr lang="en-GB" sz="1400" dirty="0" err="1"/>
              <a:t>sed</a:t>
            </a:r>
            <a:r>
              <a:rPr lang="en-GB" sz="1400" dirty="0"/>
              <a:t> </a:t>
            </a:r>
            <a:r>
              <a:rPr lang="en-GB" sz="1400" dirty="0" err="1"/>
              <a:t>diam</a:t>
            </a:r>
            <a:r>
              <a:rPr lang="en-GB" sz="1400" dirty="0"/>
              <a:t> .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14" name="Marcador de imagen 13"/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8" r="1768"/>
          <a:stretch/>
        </p:blipFill>
        <p:spPr/>
      </p:pic>
      <p:pic>
        <p:nvPicPr>
          <p:cNvPr id="11" name="Marcador de imagen 10"/>
          <p:cNvPicPr>
            <a:picLocks noGrp="1" noChangeAspect="1"/>
          </p:cNvPicPr>
          <p:nvPr>
            <p:ph type="pic" sz="quarter" idx="27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22" b="9022"/>
          <a:stretch>
            <a:fillRect/>
          </a:stretch>
        </p:blipFill>
        <p:spPr/>
      </p:pic>
      <p:pic>
        <p:nvPicPr>
          <p:cNvPr id="3" name="Imagen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96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619625" cy="1325563"/>
          </a:xfrm>
        </p:spPr>
        <p:txBody>
          <a:bodyPr/>
          <a:lstStyle/>
          <a:p>
            <a:r>
              <a:rPr lang="en-GB" dirty="0"/>
              <a:t>LOREM IPSUM DOLOR SIT AMETCONSECTER</a:t>
            </a:r>
          </a:p>
        </p:txBody>
      </p:sp>
      <p:pic>
        <p:nvPicPr>
          <p:cNvPr id="11" name="Marcador de imagen 10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060"/>
          <a:stretch/>
        </p:blipFill>
        <p:spPr/>
      </p:pic>
      <p:sp>
        <p:nvSpPr>
          <p:cNvPr id="4" name="Marcador de texto 3"/>
          <p:cNvSpPr>
            <a:spLocks noGrp="1"/>
          </p:cNvSpPr>
          <p:nvPr>
            <p:ph type="body" sz="quarter" idx="18"/>
          </p:nvPr>
        </p:nvSpPr>
        <p:spPr>
          <a:xfrm>
            <a:off x="839416" y="3346351"/>
            <a:ext cx="3309936" cy="2768700"/>
          </a:xfrm>
        </p:spPr>
        <p:txBody>
          <a:bodyPr>
            <a:noAutofit/>
          </a:bodyPr>
          <a:lstStyle/>
          <a:p>
            <a:pPr algn="l"/>
            <a:r>
              <a:rPr lang="en-GB" sz="1200" b="1" dirty="0"/>
              <a:t>Lorem ipsum </a:t>
            </a:r>
            <a:r>
              <a:rPr lang="en-GB" sz="1200" b="1" dirty="0" err="1"/>
              <a:t>dolor</a:t>
            </a:r>
            <a:endParaRPr lang="en-GB" sz="1200" b="1" dirty="0"/>
          </a:p>
          <a:p>
            <a:pPr algn="l">
              <a:lnSpc>
                <a:spcPct val="120000"/>
              </a:lnSpc>
            </a:pPr>
            <a:r>
              <a:rPr lang="en-GB" sz="1000" dirty="0"/>
              <a:t>Sit </a:t>
            </a:r>
            <a:r>
              <a:rPr lang="en-GB" sz="1000" dirty="0" err="1"/>
              <a:t>amet</a:t>
            </a:r>
            <a:r>
              <a:rPr lang="en-GB" sz="1000" dirty="0"/>
              <a:t>, </a:t>
            </a:r>
            <a:r>
              <a:rPr lang="en-GB" sz="1000" dirty="0" err="1"/>
              <a:t>consectetuer</a:t>
            </a:r>
            <a:r>
              <a:rPr lang="en-GB" sz="1000" dirty="0"/>
              <a:t> </a:t>
            </a:r>
            <a:r>
              <a:rPr lang="en-GB" sz="1000" dirty="0" err="1"/>
              <a:t>adipiscing</a:t>
            </a:r>
            <a:r>
              <a:rPr lang="en-GB" sz="1000" dirty="0"/>
              <a:t> </a:t>
            </a:r>
            <a:r>
              <a:rPr lang="en-GB" sz="1000" dirty="0" err="1"/>
              <a:t>elit</a:t>
            </a:r>
            <a:r>
              <a:rPr lang="en-GB" sz="1000" dirty="0"/>
              <a:t>, </a:t>
            </a:r>
            <a:r>
              <a:rPr lang="en-GB" sz="1000" dirty="0" err="1"/>
              <a:t>sed</a:t>
            </a:r>
            <a:r>
              <a:rPr lang="en-GB" sz="1000" dirty="0"/>
              <a:t> </a:t>
            </a:r>
            <a:r>
              <a:rPr lang="en-GB" sz="1000" dirty="0" err="1"/>
              <a:t>diam</a:t>
            </a:r>
            <a:r>
              <a:rPr lang="en-GB" sz="1000" dirty="0"/>
              <a:t> </a:t>
            </a:r>
            <a:r>
              <a:rPr lang="en-GB" sz="1000" dirty="0" err="1"/>
              <a:t>nonummy</a:t>
            </a:r>
            <a:r>
              <a:rPr lang="en-GB" sz="1000" dirty="0"/>
              <a:t> </a:t>
            </a:r>
            <a:r>
              <a:rPr lang="en-GB" sz="1000" dirty="0" err="1"/>
              <a:t>nibh</a:t>
            </a:r>
            <a:r>
              <a:rPr lang="en-GB" sz="1000" dirty="0"/>
              <a:t> </a:t>
            </a:r>
            <a:r>
              <a:rPr lang="en-GB" sz="1000" dirty="0" err="1"/>
              <a:t>euismod</a:t>
            </a:r>
            <a:r>
              <a:rPr lang="en-GB" sz="1000" dirty="0"/>
              <a:t> </a:t>
            </a:r>
            <a:r>
              <a:rPr lang="en-GB" sz="1000" dirty="0" err="1"/>
              <a:t>tincidunt</a:t>
            </a:r>
            <a:r>
              <a:rPr lang="en-GB" sz="1000" dirty="0"/>
              <a:t> </a:t>
            </a:r>
            <a:r>
              <a:rPr lang="en-GB" sz="1000" dirty="0" err="1"/>
              <a:t>ut</a:t>
            </a:r>
            <a:r>
              <a:rPr lang="en-GB" sz="1000" dirty="0"/>
              <a:t> </a:t>
            </a:r>
            <a:r>
              <a:rPr lang="en-GB" sz="1000" dirty="0" err="1"/>
              <a:t>laoreet</a:t>
            </a:r>
            <a:r>
              <a:rPr lang="en-GB" sz="1000" dirty="0"/>
              <a:t> </a:t>
            </a:r>
            <a:r>
              <a:rPr lang="en-GB" sz="1000" dirty="0" err="1"/>
              <a:t>dolore</a:t>
            </a:r>
            <a:r>
              <a:rPr lang="en-GB" sz="1000" dirty="0"/>
              <a:t> magna </a:t>
            </a:r>
            <a:r>
              <a:rPr lang="en-GB" sz="1000" dirty="0" err="1"/>
              <a:t>aliquam</a:t>
            </a:r>
            <a:r>
              <a:rPr lang="en-GB" sz="1000" dirty="0"/>
              <a:t> </a:t>
            </a:r>
            <a:r>
              <a:rPr lang="en-GB" sz="1000" dirty="0" err="1"/>
              <a:t>erat</a:t>
            </a:r>
            <a:r>
              <a:rPr lang="en-GB" sz="1000" dirty="0"/>
              <a:t> </a:t>
            </a:r>
            <a:r>
              <a:rPr lang="en-GB" sz="1000" dirty="0" err="1"/>
              <a:t>volutpat</a:t>
            </a:r>
            <a:r>
              <a:rPr lang="en-GB" sz="1000" dirty="0"/>
              <a:t>. </a:t>
            </a:r>
            <a:r>
              <a:rPr lang="en-GB" sz="1000" dirty="0" err="1"/>
              <a:t>Ut</a:t>
            </a:r>
            <a:r>
              <a:rPr lang="en-GB" sz="1000" dirty="0"/>
              <a:t> </a:t>
            </a:r>
            <a:r>
              <a:rPr lang="en-GB" sz="1000" dirty="0" err="1"/>
              <a:t>wisi</a:t>
            </a:r>
            <a:r>
              <a:rPr lang="en-GB" sz="1000" dirty="0"/>
              <a:t> </a:t>
            </a:r>
            <a:r>
              <a:rPr lang="en-GB" sz="1000" dirty="0" err="1"/>
              <a:t>enim</a:t>
            </a:r>
            <a:r>
              <a:rPr lang="en-GB" sz="1000" dirty="0"/>
              <a:t> ad minim </a:t>
            </a:r>
            <a:r>
              <a:rPr lang="en-GB" sz="1000" dirty="0" err="1"/>
              <a:t>veniam</a:t>
            </a:r>
            <a:r>
              <a:rPr lang="en-GB" sz="1000" dirty="0"/>
              <a:t>, </a:t>
            </a:r>
            <a:r>
              <a:rPr lang="en-GB" sz="1000" dirty="0" err="1"/>
              <a:t>ectetuer</a:t>
            </a:r>
            <a:r>
              <a:rPr lang="en-GB" sz="1000" dirty="0"/>
              <a:t> </a:t>
            </a:r>
            <a:r>
              <a:rPr lang="en-GB" sz="1000" dirty="0" err="1"/>
              <a:t>adipiscing</a:t>
            </a:r>
            <a:r>
              <a:rPr lang="en-GB" sz="1000" dirty="0"/>
              <a:t> </a:t>
            </a:r>
            <a:r>
              <a:rPr lang="en-GB" sz="1000" dirty="0" err="1"/>
              <a:t>elit</a:t>
            </a:r>
            <a:r>
              <a:rPr lang="en-GB" sz="1000" dirty="0"/>
              <a:t>, </a:t>
            </a:r>
            <a:r>
              <a:rPr lang="en-GB" sz="1000" dirty="0" err="1"/>
              <a:t>sed</a:t>
            </a:r>
            <a:r>
              <a:rPr lang="en-GB" sz="1000" dirty="0"/>
              <a:t> </a:t>
            </a:r>
            <a:r>
              <a:rPr lang="en-GB" sz="1000" dirty="0" err="1"/>
              <a:t>diam</a:t>
            </a:r>
            <a:r>
              <a:rPr lang="en-GB" sz="1000" dirty="0"/>
              <a:t> </a:t>
            </a:r>
            <a:r>
              <a:rPr lang="en-GB" sz="1000" dirty="0" err="1"/>
              <a:t>nonummy</a:t>
            </a:r>
            <a:r>
              <a:rPr lang="en-GB" sz="1000" dirty="0"/>
              <a:t> </a:t>
            </a:r>
            <a:r>
              <a:rPr lang="en-GB" sz="1000" dirty="0" err="1"/>
              <a:t>nibh</a:t>
            </a:r>
            <a:r>
              <a:rPr lang="en-GB" sz="1000" dirty="0"/>
              <a:t> </a:t>
            </a:r>
            <a:r>
              <a:rPr lang="en-GB" sz="1000" dirty="0" err="1"/>
              <a:t>euismod</a:t>
            </a:r>
            <a:r>
              <a:rPr lang="en-GB" sz="1000" dirty="0"/>
              <a:t> </a:t>
            </a:r>
            <a:r>
              <a:rPr lang="en-GB" sz="1000" dirty="0" err="1"/>
              <a:t>tincidunt</a:t>
            </a:r>
            <a:r>
              <a:rPr lang="en-GB" sz="1000" dirty="0"/>
              <a:t> </a:t>
            </a:r>
            <a:r>
              <a:rPr lang="en-GB" sz="1000" dirty="0" err="1"/>
              <a:t>ut</a:t>
            </a:r>
            <a:r>
              <a:rPr lang="en-GB" sz="1000" dirty="0"/>
              <a:t> </a:t>
            </a:r>
            <a:r>
              <a:rPr lang="en-GB" sz="1000" dirty="0" err="1"/>
              <a:t>laoreet</a:t>
            </a:r>
            <a:r>
              <a:rPr lang="en-GB" sz="1000" dirty="0"/>
              <a:t> </a:t>
            </a:r>
            <a:r>
              <a:rPr lang="en-GB" sz="1000" dirty="0" err="1"/>
              <a:t>dolore</a:t>
            </a:r>
            <a:r>
              <a:rPr lang="en-GB" sz="1000" dirty="0"/>
              <a:t> magna </a:t>
            </a:r>
            <a:r>
              <a:rPr lang="en-GB" sz="1000" dirty="0" err="1"/>
              <a:t>aliquam</a:t>
            </a:r>
            <a:r>
              <a:rPr lang="en-GB" sz="1000" dirty="0"/>
              <a:t> </a:t>
            </a:r>
            <a:r>
              <a:rPr lang="en-GB" sz="1000" dirty="0" err="1"/>
              <a:t>erat</a:t>
            </a:r>
            <a:r>
              <a:rPr lang="en-GB" sz="1000" dirty="0"/>
              <a:t> </a:t>
            </a:r>
            <a:r>
              <a:rPr lang="en-GB" sz="1000" dirty="0" err="1"/>
              <a:t>volutpat</a:t>
            </a:r>
            <a:r>
              <a:rPr lang="en-GB" sz="1000" dirty="0"/>
              <a:t>. </a:t>
            </a:r>
            <a:r>
              <a:rPr lang="en-GB" sz="1000" dirty="0" err="1"/>
              <a:t>Ut</a:t>
            </a:r>
            <a:r>
              <a:rPr lang="en-GB" sz="1000" dirty="0"/>
              <a:t> </a:t>
            </a:r>
            <a:r>
              <a:rPr lang="en-GB" sz="1000" dirty="0" err="1"/>
              <a:t>wisi</a:t>
            </a:r>
            <a:r>
              <a:rPr lang="en-GB" sz="1000" dirty="0"/>
              <a:t> </a:t>
            </a:r>
            <a:r>
              <a:rPr lang="en-GB" sz="1000" dirty="0" err="1"/>
              <a:t>enim</a:t>
            </a:r>
            <a:r>
              <a:rPr lang="en-GB" sz="1000" dirty="0"/>
              <a:t> ad minim </a:t>
            </a:r>
            <a:r>
              <a:rPr lang="en-GB" sz="1000" dirty="0" err="1"/>
              <a:t>veniam</a:t>
            </a:r>
            <a:r>
              <a:rPr lang="en-GB" sz="1000" dirty="0"/>
              <a:t>, </a:t>
            </a:r>
            <a:r>
              <a:rPr lang="en-GB" sz="1000" dirty="0" err="1"/>
              <a:t>ectetuer</a:t>
            </a:r>
            <a:r>
              <a:rPr lang="en-GB" sz="1000" dirty="0"/>
              <a:t> </a:t>
            </a:r>
            <a:r>
              <a:rPr lang="en-GB" sz="1000" dirty="0" err="1"/>
              <a:t>adipiscing</a:t>
            </a:r>
            <a:r>
              <a:rPr lang="en-GB" sz="1000" dirty="0"/>
              <a:t> </a:t>
            </a:r>
            <a:r>
              <a:rPr lang="en-GB" sz="1000" dirty="0" err="1"/>
              <a:t>elit</a:t>
            </a:r>
            <a:r>
              <a:rPr lang="en-GB" sz="1000" dirty="0"/>
              <a:t>, </a:t>
            </a:r>
            <a:r>
              <a:rPr lang="en-GB" sz="1000" dirty="0" err="1"/>
              <a:t>sed</a:t>
            </a:r>
            <a:r>
              <a:rPr lang="en-GB" sz="1000" dirty="0"/>
              <a:t> </a:t>
            </a:r>
            <a:r>
              <a:rPr lang="en-GB" sz="1000" dirty="0" err="1"/>
              <a:t>diam</a:t>
            </a:r>
            <a:r>
              <a:rPr lang="en-GB" sz="1000" dirty="0"/>
              <a:t> </a:t>
            </a:r>
            <a:r>
              <a:rPr lang="en-GB" sz="1000" dirty="0" err="1"/>
              <a:t>nonummy</a:t>
            </a:r>
            <a:r>
              <a:rPr lang="en-GB" sz="1000" dirty="0"/>
              <a:t> </a:t>
            </a:r>
            <a:r>
              <a:rPr lang="en-GB" sz="1000" dirty="0" err="1"/>
              <a:t>nibh</a:t>
            </a:r>
            <a:r>
              <a:rPr lang="en-GB" sz="1000" dirty="0"/>
              <a:t> </a:t>
            </a:r>
            <a:r>
              <a:rPr lang="en-GB" sz="1000" dirty="0" err="1"/>
              <a:t>euismod</a:t>
            </a:r>
            <a:r>
              <a:rPr lang="en-GB" sz="1000" dirty="0"/>
              <a:t> </a:t>
            </a:r>
            <a:r>
              <a:rPr lang="en-GB" sz="1000" dirty="0" err="1"/>
              <a:t>tincidunt</a:t>
            </a:r>
            <a:r>
              <a:rPr lang="en-GB" sz="1000" dirty="0"/>
              <a:t> </a:t>
            </a:r>
            <a:r>
              <a:rPr lang="en-GB" sz="1000" dirty="0" err="1"/>
              <a:t>ut</a:t>
            </a:r>
            <a:r>
              <a:rPr lang="en-GB" sz="1000" dirty="0"/>
              <a:t> </a:t>
            </a:r>
            <a:r>
              <a:rPr lang="en-GB" sz="1000" dirty="0" err="1"/>
              <a:t>laoreet</a:t>
            </a:r>
            <a:r>
              <a:rPr lang="en-GB" sz="1000" dirty="0"/>
              <a:t> </a:t>
            </a:r>
            <a:r>
              <a:rPr lang="en-GB" sz="1000" dirty="0" err="1"/>
              <a:t>dolore</a:t>
            </a:r>
            <a:r>
              <a:rPr lang="en-GB" sz="1000" dirty="0"/>
              <a:t> magna </a:t>
            </a:r>
            <a:r>
              <a:rPr lang="en-GB" sz="1000" dirty="0" err="1"/>
              <a:t>aliquam</a:t>
            </a:r>
            <a:r>
              <a:rPr lang="en-GB" sz="1000" dirty="0"/>
              <a:t> </a:t>
            </a:r>
            <a:r>
              <a:rPr lang="en-GB" sz="1000" dirty="0" err="1"/>
              <a:t>erat</a:t>
            </a:r>
            <a:r>
              <a:rPr lang="en-GB" sz="1000" dirty="0"/>
              <a:t> </a:t>
            </a:r>
            <a:r>
              <a:rPr lang="en-GB" sz="1000" dirty="0" err="1"/>
              <a:t>volutpat</a:t>
            </a:r>
            <a:r>
              <a:rPr lang="en-GB" sz="1000" dirty="0"/>
              <a:t>. </a:t>
            </a:r>
            <a:r>
              <a:rPr lang="en-GB" sz="1000" dirty="0" err="1"/>
              <a:t>Ut</a:t>
            </a:r>
            <a:r>
              <a:rPr lang="en-GB" sz="1000" dirty="0"/>
              <a:t> </a:t>
            </a:r>
            <a:r>
              <a:rPr lang="en-GB" sz="1000" dirty="0" err="1"/>
              <a:t>wisi</a:t>
            </a:r>
            <a:r>
              <a:rPr lang="en-GB" sz="1000" dirty="0"/>
              <a:t> </a:t>
            </a:r>
            <a:r>
              <a:rPr lang="en-GB" sz="1000" dirty="0" err="1"/>
              <a:t>enim</a:t>
            </a:r>
            <a:r>
              <a:rPr lang="en-GB" sz="1000" dirty="0"/>
              <a:t> ad minim </a:t>
            </a:r>
            <a:r>
              <a:rPr lang="en-GB" sz="1000" dirty="0" err="1"/>
              <a:t>veniam</a:t>
            </a:r>
            <a:r>
              <a:rPr lang="en-GB" sz="1000" dirty="0"/>
              <a:t>, </a:t>
            </a:r>
            <a:r>
              <a:rPr lang="en-GB" sz="1000" dirty="0" err="1"/>
              <a:t>ectetuer</a:t>
            </a:r>
            <a:r>
              <a:rPr lang="en-GB" sz="1000" dirty="0"/>
              <a:t> </a:t>
            </a:r>
            <a:r>
              <a:rPr lang="en-GB" sz="1000" dirty="0" err="1"/>
              <a:t>adipiscing</a:t>
            </a:r>
            <a:r>
              <a:rPr lang="en-GB" sz="1000" dirty="0"/>
              <a:t> </a:t>
            </a:r>
            <a:r>
              <a:rPr lang="en-GB" sz="1000" dirty="0" err="1"/>
              <a:t>elit</a:t>
            </a:r>
            <a:r>
              <a:rPr lang="en-GB" sz="1000" dirty="0"/>
              <a:t>, </a:t>
            </a:r>
            <a:r>
              <a:rPr lang="en-GB" sz="1000" dirty="0" err="1"/>
              <a:t>sed</a:t>
            </a:r>
            <a:r>
              <a:rPr lang="en-GB" sz="1000" dirty="0"/>
              <a:t> </a:t>
            </a:r>
            <a:r>
              <a:rPr lang="en-GB" sz="1000" dirty="0" err="1"/>
              <a:t>diam</a:t>
            </a:r>
            <a:r>
              <a:rPr lang="en-GB" sz="1000" dirty="0"/>
              <a:t> </a:t>
            </a:r>
            <a:r>
              <a:rPr lang="en-GB" sz="1000" dirty="0" err="1"/>
              <a:t>nonummy</a:t>
            </a:r>
            <a:r>
              <a:rPr lang="en-GB" sz="1000" dirty="0"/>
              <a:t> </a:t>
            </a:r>
            <a:r>
              <a:rPr lang="en-GB" sz="1000" dirty="0" err="1"/>
              <a:t>nibh</a:t>
            </a:r>
            <a:r>
              <a:rPr lang="en-GB" sz="1000" dirty="0"/>
              <a:t> </a:t>
            </a:r>
            <a:r>
              <a:rPr lang="en-GB" sz="1000" dirty="0" err="1"/>
              <a:t>euismod</a:t>
            </a:r>
            <a:r>
              <a:rPr lang="en-GB" sz="1000" dirty="0"/>
              <a:t> </a:t>
            </a:r>
            <a:r>
              <a:rPr lang="en-GB" sz="1000" dirty="0" err="1"/>
              <a:t>tincidunt</a:t>
            </a:r>
            <a:r>
              <a:rPr lang="en-GB" sz="1000" dirty="0"/>
              <a:t> </a:t>
            </a:r>
            <a:r>
              <a:rPr lang="en-GB" sz="1000" dirty="0" err="1"/>
              <a:t>ut</a:t>
            </a:r>
            <a:r>
              <a:rPr lang="en-GB" sz="1000" dirty="0"/>
              <a:t> </a:t>
            </a:r>
            <a:r>
              <a:rPr lang="en-GB" sz="1000" dirty="0" err="1"/>
              <a:t>laoreet</a:t>
            </a:r>
            <a:r>
              <a:rPr lang="en-GB" sz="1000" dirty="0"/>
              <a:t> </a:t>
            </a:r>
            <a:r>
              <a:rPr lang="en-GB" sz="1000" dirty="0" err="1"/>
              <a:t>dolore</a:t>
            </a:r>
            <a:r>
              <a:rPr lang="en-GB" sz="1000" dirty="0"/>
              <a:t> magna </a:t>
            </a:r>
            <a:r>
              <a:rPr lang="en-GB" sz="1000" dirty="0" err="1"/>
              <a:t>aliquam</a:t>
            </a:r>
            <a:r>
              <a:rPr lang="en-GB" sz="1000" dirty="0"/>
              <a:t> </a:t>
            </a:r>
            <a:r>
              <a:rPr lang="en-GB" sz="1000" dirty="0" err="1"/>
              <a:t>erat</a:t>
            </a:r>
            <a:r>
              <a:rPr lang="en-GB" sz="1000" dirty="0"/>
              <a:t> </a:t>
            </a:r>
            <a:r>
              <a:rPr lang="en-GB" sz="1000" dirty="0" err="1"/>
              <a:t>volutpat</a:t>
            </a:r>
            <a:r>
              <a:rPr lang="en-GB" sz="1000" dirty="0"/>
              <a:t>. </a:t>
            </a:r>
            <a:r>
              <a:rPr lang="en-GB" sz="1000" dirty="0" err="1"/>
              <a:t>Ut</a:t>
            </a:r>
            <a:r>
              <a:rPr lang="en-GB" sz="1000" dirty="0"/>
              <a:t> </a:t>
            </a:r>
            <a:r>
              <a:rPr lang="en-GB" sz="1000" dirty="0" err="1"/>
              <a:t>wisi</a:t>
            </a:r>
            <a:r>
              <a:rPr lang="en-GB" sz="1000" dirty="0"/>
              <a:t> </a:t>
            </a:r>
            <a:r>
              <a:rPr lang="en-GB" sz="1000" dirty="0" err="1"/>
              <a:t>enim</a:t>
            </a:r>
            <a:r>
              <a:rPr lang="en-GB" sz="1000" dirty="0"/>
              <a:t> ad minim </a:t>
            </a:r>
            <a:r>
              <a:rPr lang="en-GB" sz="1000" dirty="0" err="1"/>
              <a:t>veniam</a:t>
            </a:r>
            <a:r>
              <a:rPr lang="en-GB" sz="1000" dirty="0"/>
              <a:t>.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9"/>
          </p:nvPr>
        </p:nvSpPr>
        <p:spPr>
          <a:xfrm>
            <a:off x="4440424" y="3346351"/>
            <a:ext cx="3311152" cy="3133030"/>
          </a:xfrm>
        </p:spPr>
        <p:txBody>
          <a:bodyPr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GB" sz="1050" b="1" dirty="0"/>
              <a:t>Lorem ipsum </a:t>
            </a:r>
            <a:r>
              <a:rPr lang="en-GB" sz="1050" b="1" dirty="0" err="1"/>
              <a:t>dolor</a:t>
            </a:r>
            <a:endParaRPr lang="en-GB" sz="1050" b="1" dirty="0"/>
          </a:p>
          <a:p>
            <a:pPr algn="l">
              <a:lnSpc>
                <a:spcPct val="120000"/>
              </a:lnSpc>
            </a:pPr>
            <a:r>
              <a:rPr lang="en-GB" sz="1000" dirty="0"/>
              <a:t>Sit </a:t>
            </a:r>
            <a:r>
              <a:rPr lang="en-GB" sz="1000" dirty="0" err="1"/>
              <a:t>amet</a:t>
            </a:r>
            <a:r>
              <a:rPr lang="en-GB" sz="1000" dirty="0"/>
              <a:t>, </a:t>
            </a:r>
            <a:r>
              <a:rPr lang="en-GB" sz="1000" dirty="0" err="1"/>
              <a:t>consectetuer</a:t>
            </a:r>
            <a:r>
              <a:rPr lang="en-GB" sz="1000" dirty="0"/>
              <a:t> </a:t>
            </a:r>
            <a:r>
              <a:rPr lang="en-GB" sz="1000" dirty="0" err="1"/>
              <a:t>adipiscing</a:t>
            </a:r>
            <a:r>
              <a:rPr lang="en-GB" sz="1000" dirty="0"/>
              <a:t> </a:t>
            </a:r>
            <a:r>
              <a:rPr lang="en-GB" sz="1000" dirty="0" err="1"/>
              <a:t>elit</a:t>
            </a:r>
            <a:r>
              <a:rPr lang="en-GB" sz="1000" dirty="0"/>
              <a:t>, </a:t>
            </a:r>
            <a:r>
              <a:rPr lang="en-GB" sz="1000" dirty="0" err="1"/>
              <a:t>sed</a:t>
            </a:r>
            <a:r>
              <a:rPr lang="en-GB" sz="1000" dirty="0"/>
              <a:t> </a:t>
            </a:r>
            <a:r>
              <a:rPr lang="en-GB" sz="1000" dirty="0" err="1"/>
              <a:t>diam</a:t>
            </a:r>
            <a:r>
              <a:rPr lang="en-GB" sz="1000" dirty="0"/>
              <a:t> </a:t>
            </a:r>
            <a:r>
              <a:rPr lang="en-GB" sz="1000" dirty="0" err="1"/>
              <a:t>nonummy</a:t>
            </a:r>
            <a:r>
              <a:rPr lang="en-GB" sz="1000" dirty="0"/>
              <a:t> </a:t>
            </a:r>
            <a:r>
              <a:rPr lang="en-GB" sz="1000" dirty="0" err="1"/>
              <a:t>nibh</a:t>
            </a:r>
            <a:r>
              <a:rPr lang="en-GB" sz="1000" dirty="0"/>
              <a:t> </a:t>
            </a:r>
            <a:r>
              <a:rPr lang="en-GB" sz="1000" dirty="0" err="1"/>
              <a:t>euismod</a:t>
            </a:r>
            <a:r>
              <a:rPr lang="en-GB" sz="1000" dirty="0"/>
              <a:t> </a:t>
            </a:r>
            <a:r>
              <a:rPr lang="en-GB" sz="1000" dirty="0" err="1"/>
              <a:t>tincidunt</a:t>
            </a:r>
            <a:r>
              <a:rPr lang="en-GB" sz="1000" dirty="0"/>
              <a:t> </a:t>
            </a:r>
            <a:r>
              <a:rPr lang="en-GB" sz="1000" dirty="0" err="1"/>
              <a:t>ut</a:t>
            </a:r>
            <a:r>
              <a:rPr lang="en-GB" sz="1000" dirty="0"/>
              <a:t> </a:t>
            </a:r>
            <a:r>
              <a:rPr lang="en-GB" sz="1000" dirty="0" err="1"/>
              <a:t>laoreet</a:t>
            </a:r>
            <a:r>
              <a:rPr lang="en-GB" sz="1000" dirty="0"/>
              <a:t> </a:t>
            </a:r>
            <a:r>
              <a:rPr lang="en-GB" sz="1000" dirty="0" err="1"/>
              <a:t>dolore</a:t>
            </a:r>
            <a:r>
              <a:rPr lang="en-GB" sz="1000" dirty="0"/>
              <a:t> magna </a:t>
            </a:r>
            <a:r>
              <a:rPr lang="en-GB" sz="1000" dirty="0" err="1"/>
              <a:t>aliquam</a:t>
            </a:r>
            <a:r>
              <a:rPr lang="en-GB" sz="1000" dirty="0"/>
              <a:t> </a:t>
            </a:r>
            <a:r>
              <a:rPr lang="en-GB" sz="1000" dirty="0" err="1"/>
              <a:t>erat</a:t>
            </a:r>
            <a:r>
              <a:rPr lang="en-GB" sz="1000" dirty="0"/>
              <a:t> </a:t>
            </a:r>
            <a:r>
              <a:rPr lang="en-GB" sz="1000" dirty="0" err="1"/>
              <a:t>volutpat</a:t>
            </a:r>
            <a:r>
              <a:rPr lang="en-GB" sz="1000" dirty="0"/>
              <a:t>. </a:t>
            </a:r>
            <a:r>
              <a:rPr lang="en-GB" sz="1000" dirty="0" err="1"/>
              <a:t>Ut</a:t>
            </a:r>
            <a:r>
              <a:rPr lang="en-GB" sz="1000" dirty="0"/>
              <a:t> </a:t>
            </a:r>
            <a:r>
              <a:rPr lang="en-GB" sz="1000" dirty="0" err="1"/>
              <a:t>wisi</a:t>
            </a:r>
            <a:r>
              <a:rPr lang="en-GB" sz="1000" dirty="0"/>
              <a:t> </a:t>
            </a:r>
            <a:r>
              <a:rPr lang="en-GB" sz="1000" dirty="0" err="1"/>
              <a:t>enim</a:t>
            </a:r>
            <a:r>
              <a:rPr lang="en-GB" sz="1000" dirty="0"/>
              <a:t> ad minim </a:t>
            </a:r>
            <a:r>
              <a:rPr lang="en-GB" sz="1000" dirty="0" err="1"/>
              <a:t>veniam</a:t>
            </a:r>
            <a:r>
              <a:rPr lang="en-GB" sz="1000" dirty="0"/>
              <a:t>, </a:t>
            </a:r>
            <a:r>
              <a:rPr lang="en-GB" sz="1000" dirty="0" err="1"/>
              <a:t>ectetuer</a:t>
            </a:r>
            <a:r>
              <a:rPr lang="en-GB" sz="1000" dirty="0"/>
              <a:t> </a:t>
            </a:r>
            <a:r>
              <a:rPr lang="en-GB" sz="1000" dirty="0" err="1"/>
              <a:t>adipiscing</a:t>
            </a:r>
            <a:r>
              <a:rPr lang="en-GB" sz="1000" dirty="0"/>
              <a:t> </a:t>
            </a:r>
            <a:r>
              <a:rPr lang="en-GB" sz="1000" dirty="0" err="1"/>
              <a:t>elit</a:t>
            </a:r>
            <a:r>
              <a:rPr lang="en-GB" sz="1000" dirty="0"/>
              <a:t>, </a:t>
            </a:r>
            <a:r>
              <a:rPr lang="en-GB" sz="1000" dirty="0" err="1"/>
              <a:t>sed</a:t>
            </a:r>
            <a:r>
              <a:rPr lang="en-GB" sz="1000" dirty="0"/>
              <a:t> </a:t>
            </a:r>
            <a:r>
              <a:rPr lang="en-GB" sz="1000" dirty="0" err="1"/>
              <a:t>diam</a:t>
            </a:r>
            <a:r>
              <a:rPr lang="en-GB" sz="1000" dirty="0"/>
              <a:t> </a:t>
            </a:r>
            <a:r>
              <a:rPr lang="en-GB" sz="1000" dirty="0" err="1"/>
              <a:t>nonummy</a:t>
            </a:r>
            <a:r>
              <a:rPr lang="en-GB" sz="1000" dirty="0"/>
              <a:t> </a:t>
            </a:r>
            <a:r>
              <a:rPr lang="en-GB" sz="1000" dirty="0" err="1"/>
              <a:t>nibh</a:t>
            </a:r>
            <a:r>
              <a:rPr lang="en-GB" sz="1000" dirty="0"/>
              <a:t> </a:t>
            </a:r>
            <a:r>
              <a:rPr lang="en-GB" sz="1000" dirty="0" err="1"/>
              <a:t>euismod</a:t>
            </a:r>
            <a:r>
              <a:rPr lang="en-GB" sz="1000" dirty="0"/>
              <a:t> </a:t>
            </a:r>
            <a:r>
              <a:rPr lang="en-GB" sz="1000" dirty="0" err="1"/>
              <a:t>tincidunt</a:t>
            </a:r>
            <a:r>
              <a:rPr lang="en-GB" sz="1000" dirty="0"/>
              <a:t> </a:t>
            </a:r>
            <a:r>
              <a:rPr lang="en-GB" sz="1000" dirty="0" err="1"/>
              <a:t>ut</a:t>
            </a:r>
            <a:r>
              <a:rPr lang="en-GB" sz="1000" dirty="0"/>
              <a:t> </a:t>
            </a:r>
            <a:r>
              <a:rPr lang="en-GB" sz="1000" dirty="0" err="1"/>
              <a:t>laoreet</a:t>
            </a:r>
            <a:r>
              <a:rPr lang="en-GB" sz="1000" dirty="0"/>
              <a:t> </a:t>
            </a:r>
            <a:r>
              <a:rPr lang="en-GB" sz="1000" dirty="0" err="1"/>
              <a:t>dolore</a:t>
            </a:r>
            <a:r>
              <a:rPr lang="en-GB" sz="1000" dirty="0"/>
              <a:t> magna </a:t>
            </a:r>
            <a:r>
              <a:rPr lang="en-GB" sz="1000" dirty="0" err="1"/>
              <a:t>aliquam</a:t>
            </a:r>
            <a:r>
              <a:rPr lang="en-GB" sz="1000" dirty="0"/>
              <a:t> </a:t>
            </a:r>
            <a:r>
              <a:rPr lang="en-GB" sz="1000" dirty="0" err="1"/>
              <a:t>erat</a:t>
            </a:r>
            <a:r>
              <a:rPr lang="en-GB" sz="1000" dirty="0"/>
              <a:t> </a:t>
            </a:r>
            <a:r>
              <a:rPr lang="en-GB" sz="1000" dirty="0" err="1"/>
              <a:t>volutpat</a:t>
            </a:r>
            <a:r>
              <a:rPr lang="en-GB" sz="1000" dirty="0"/>
              <a:t>. </a:t>
            </a:r>
            <a:r>
              <a:rPr lang="en-GB" sz="1000" dirty="0" err="1"/>
              <a:t>Ut</a:t>
            </a:r>
            <a:r>
              <a:rPr lang="en-GB" sz="1000" dirty="0"/>
              <a:t> </a:t>
            </a:r>
            <a:r>
              <a:rPr lang="en-GB" sz="1000" dirty="0" err="1"/>
              <a:t>wisi</a:t>
            </a:r>
            <a:r>
              <a:rPr lang="en-GB" sz="1000" dirty="0"/>
              <a:t> </a:t>
            </a:r>
            <a:r>
              <a:rPr lang="en-GB" sz="1000" dirty="0" err="1"/>
              <a:t>enim</a:t>
            </a:r>
            <a:r>
              <a:rPr lang="en-GB" sz="1000" dirty="0"/>
              <a:t> ad minim </a:t>
            </a:r>
            <a:r>
              <a:rPr lang="en-GB" sz="1000" dirty="0" err="1"/>
              <a:t>veniam</a:t>
            </a:r>
            <a:r>
              <a:rPr lang="en-GB" sz="1000" dirty="0"/>
              <a:t>, </a:t>
            </a:r>
            <a:r>
              <a:rPr lang="en-GB" sz="1000" dirty="0" err="1"/>
              <a:t>ectetuer</a:t>
            </a:r>
            <a:r>
              <a:rPr lang="en-GB" sz="1000" dirty="0"/>
              <a:t> </a:t>
            </a:r>
            <a:r>
              <a:rPr lang="en-GB" sz="1000" dirty="0" err="1"/>
              <a:t>adipiscing</a:t>
            </a:r>
            <a:r>
              <a:rPr lang="en-GB" sz="1000" dirty="0"/>
              <a:t> </a:t>
            </a:r>
            <a:r>
              <a:rPr lang="en-GB" sz="1000" dirty="0" err="1"/>
              <a:t>elit</a:t>
            </a:r>
            <a:r>
              <a:rPr lang="en-GB" sz="1000" dirty="0"/>
              <a:t>, </a:t>
            </a:r>
            <a:r>
              <a:rPr lang="en-GB" sz="1000" dirty="0" err="1"/>
              <a:t>sed</a:t>
            </a:r>
            <a:r>
              <a:rPr lang="en-GB" sz="1000" dirty="0"/>
              <a:t> </a:t>
            </a:r>
            <a:r>
              <a:rPr lang="en-GB" sz="1000" dirty="0" err="1"/>
              <a:t>diam</a:t>
            </a:r>
            <a:r>
              <a:rPr lang="en-GB" sz="1000" dirty="0"/>
              <a:t> </a:t>
            </a:r>
            <a:r>
              <a:rPr lang="en-GB" sz="1000" dirty="0" err="1"/>
              <a:t>nonummy</a:t>
            </a:r>
            <a:r>
              <a:rPr lang="en-GB" sz="1000" dirty="0"/>
              <a:t> </a:t>
            </a:r>
            <a:r>
              <a:rPr lang="en-GB" sz="1000" dirty="0" err="1"/>
              <a:t>nibh</a:t>
            </a:r>
            <a:r>
              <a:rPr lang="en-GB" sz="1000" dirty="0"/>
              <a:t> </a:t>
            </a:r>
            <a:r>
              <a:rPr lang="en-GB" sz="1000" dirty="0" err="1"/>
              <a:t>euismod</a:t>
            </a:r>
            <a:r>
              <a:rPr lang="en-GB" sz="1000" dirty="0"/>
              <a:t> </a:t>
            </a:r>
            <a:r>
              <a:rPr lang="en-GB" sz="1000" dirty="0" err="1"/>
              <a:t>tincidunt</a:t>
            </a:r>
            <a:r>
              <a:rPr lang="en-GB" sz="1000" dirty="0"/>
              <a:t> </a:t>
            </a:r>
            <a:r>
              <a:rPr lang="en-GB" sz="1000" dirty="0" err="1"/>
              <a:t>ut</a:t>
            </a:r>
            <a:r>
              <a:rPr lang="en-GB" sz="1000" dirty="0"/>
              <a:t> </a:t>
            </a:r>
            <a:r>
              <a:rPr lang="en-GB" sz="1000" dirty="0" err="1"/>
              <a:t>laoreet</a:t>
            </a:r>
            <a:r>
              <a:rPr lang="en-GB" sz="1000" dirty="0"/>
              <a:t> </a:t>
            </a:r>
            <a:r>
              <a:rPr lang="en-GB" sz="1000" dirty="0" err="1"/>
              <a:t>dolore</a:t>
            </a:r>
            <a:r>
              <a:rPr lang="en-GB" sz="1000" dirty="0"/>
              <a:t> magna </a:t>
            </a:r>
            <a:r>
              <a:rPr lang="en-GB" sz="1000" dirty="0" err="1"/>
              <a:t>aliquam</a:t>
            </a:r>
            <a:r>
              <a:rPr lang="en-GB" sz="1000" dirty="0"/>
              <a:t> </a:t>
            </a:r>
            <a:r>
              <a:rPr lang="en-GB" sz="1000" dirty="0" err="1"/>
              <a:t>erat</a:t>
            </a:r>
            <a:r>
              <a:rPr lang="en-GB" sz="1000" dirty="0"/>
              <a:t> </a:t>
            </a:r>
            <a:r>
              <a:rPr lang="en-GB" sz="1000" dirty="0" err="1"/>
              <a:t>volutpat</a:t>
            </a:r>
            <a:r>
              <a:rPr lang="en-GB" sz="1000" dirty="0"/>
              <a:t>. </a:t>
            </a:r>
            <a:r>
              <a:rPr lang="en-GB" sz="1000" dirty="0" err="1"/>
              <a:t>Ut</a:t>
            </a:r>
            <a:r>
              <a:rPr lang="en-GB" sz="1000" dirty="0"/>
              <a:t> </a:t>
            </a:r>
            <a:r>
              <a:rPr lang="en-GB" sz="1000" dirty="0" err="1"/>
              <a:t>wisi</a:t>
            </a:r>
            <a:r>
              <a:rPr lang="en-GB" sz="1000" dirty="0"/>
              <a:t> </a:t>
            </a:r>
            <a:r>
              <a:rPr lang="en-GB" sz="1000" dirty="0" err="1"/>
              <a:t>enim</a:t>
            </a:r>
            <a:r>
              <a:rPr lang="en-GB" sz="1000" dirty="0"/>
              <a:t> ad minim </a:t>
            </a:r>
            <a:r>
              <a:rPr lang="en-GB" sz="1000" dirty="0" err="1"/>
              <a:t>veniam</a:t>
            </a:r>
            <a:r>
              <a:rPr lang="en-GB" sz="1000" dirty="0"/>
              <a:t>, </a:t>
            </a:r>
            <a:r>
              <a:rPr lang="en-GB" sz="1000" dirty="0" err="1"/>
              <a:t>ectetuer</a:t>
            </a:r>
            <a:r>
              <a:rPr lang="en-GB" sz="1000" dirty="0"/>
              <a:t> </a:t>
            </a:r>
            <a:r>
              <a:rPr lang="en-GB" sz="1000" dirty="0" err="1"/>
              <a:t>adipiscing</a:t>
            </a:r>
            <a:r>
              <a:rPr lang="en-GB" sz="1000" dirty="0"/>
              <a:t> </a:t>
            </a:r>
            <a:r>
              <a:rPr lang="en-GB" sz="1000" dirty="0" err="1"/>
              <a:t>elit</a:t>
            </a:r>
            <a:r>
              <a:rPr lang="en-GB" sz="1000" dirty="0"/>
              <a:t>, </a:t>
            </a:r>
            <a:r>
              <a:rPr lang="en-GB" sz="1000" dirty="0" err="1"/>
              <a:t>sed</a:t>
            </a:r>
            <a:r>
              <a:rPr lang="en-GB" sz="1000" dirty="0"/>
              <a:t> </a:t>
            </a:r>
            <a:r>
              <a:rPr lang="en-GB" sz="1000" dirty="0" err="1"/>
              <a:t>diam</a:t>
            </a:r>
            <a:r>
              <a:rPr lang="en-GB" sz="1000" dirty="0"/>
              <a:t> </a:t>
            </a:r>
            <a:r>
              <a:rPr lang="en-GB" sz="1000" dirty="0" err="1"/>
              <a:t>nonummy</a:t>
            </a:r>
            <a:r>
              <a:rPr lang="en-GB" sz="1000" dirty="0"/>
              <a:t> </a:t>
            </a:r>
            <a:r>
              <a:rPr lang="en-GB" sz="1000" dirty="0" err="1"/>
              <a:t>nibh</a:t>
            </a:r>
            <a:r>
              <a:rPr lang="en-GB" sz="1000" dirty="0"/>
              <a:t> </a:t>
            </a:r>
            <a:r>
              <a:rPr lang="en-GB" sz="1000" dirty="0" err="1"/>
              <a:t>euismod</a:t>
            </a:r>
            <a:r>
              <a:rPr lang="en-GB" sz="1000" dirty="0"/>
              <a:t> </a:t>
            </a:r>
            <a:r>
              <a:rPr lang="en-GB" sz="1000" dirty="0" err="1"/>
              <a:t>tincidunt</a:t>
            </a:r>
            <a:r>
              <a:rPr lang="en-GB" sz="1000" dirty="0"/>
              <a:t> </a:t>
            </a:r>
            <a:r>
              <a:rPr lang="en-GB" sz="1000" dirty="0" err="1"/>
              <a:t>ut</a:t>
            </a:r>
            <a:r>
              <a:rPr lang="en-GB" sz="1000" dirty="0"/>
              <a:t> </a:t>
            </a:r>
            <a:r>
              <a:rPr lang="en-GB" sz="1000" dirty="0" err="1"/>
              <a:t>laoreet</a:t>
            </a:r>
            <a:r>
              <a:rPr lang="en-GB" sz="1000" dirty="0"/>
              <a:t> </a:t>
            </a:r>
            <a:r>
              <a:rPr lang="en-GB" sz="1000" dirty="0" err="1"/>
              <a:t>dolore</a:t>
            </a:r>
            <a:r>
              <a:rPr lang="en-GB" sz="1000" dirty="0"/>
              <a:t> magna </a:t>
            </a:r>
            <a:r>
              <a:rPr lang="en-GB" sz="1000" dirty="0" err="1"/>
              <a:t>aliquam</a:t>
            </a:r>
            <a:r>
              <a:rPr lang="en-GB" sz="1000" dirty="0"/>
              <a:t> </a:t>
            </a:r>
            <a:r>
              <a:rPr lang="en-GB" sz="1000" dirty="0" err="1"/>
              <a:t>erat</a:t>
            </a:r>
            <a:r>
              <a:rPr lang="en-GB" sz="1000" dirty="0"/>
              <a:t> </a:t>
            </a:r>
            <a:r>
              <a:rPr lang="en-GB" sz="1000" dirty="0" err="1"/>
              <a:t>volutpat</a:t>
            </a:r>
            <a:r>
              <a:rPr lang="en-GB" sz="1000" dirty="0"/>
              <a:t>. </a:t>
            </a:r>
            <a:r>
              <a:rPr lang="en-GB" sz="1000" dirty="0" err="1"/>
              <a:t>Ut</a:t>
            </a:r>
            <a:r>
              <a:rPr lang="en-GB" sz="1000" dirty="0"/>
              <a:t> </a:t>
            </a:r>
            <a:r>
              <a:rPr lang="en-GB" sz="1000" dirty="0" err="1"/>
              <a:t>wisi</a:t>
            </a:r>
            <a:r>
              <a:rPr lang="en-GB" sz="1000" dirty="0"/>
              <a:t> </a:t>
            </a:r>
            <a:r>
              <a:rPr lang="en-GB" sz="1000" dirty="0" err="1"/>
              <a:t>enim</a:t>
            </a:r>
            <a:r>
              <a:rPr lang="en-GB" sz="1000" dirty="0"/>
              <a:t> ad minim </a:t>
            </a:r>
            <a:r>
              <a:rPr lang="en-GB" sz="1000" dirty="0" err="1"/>
              <a:t>veniam</a:t>
            </a:r>
            <a:r>
              <a:rPr lang="en-GB" sz="1000" dirty="0"/>
              <a:t>.</a:t>
            </a:r>
          </a:p>
          <a:p>
            <a:pPr>
              <a:lnSpc>
                <a:spcPct val="120000"/>
              </a:lnSpc>
            </a:pPr>
            <a:endParaRPr lang="en-GB" sz="400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20"/>
          </p:nvPr>
        </p:nvSpPr>
        <p:spPr>
          <a:xfrm>
            <a:off x="8040222" y="3346351"/>
            <a:ext cx="3311151" cy="3133030"/>
          </a:xfrm>
        </p:spPr>
        <p:txBody>
          <a:bodyPr>
            <a:normAutofit/>
          </a:bodyPr>
          <a:lstStyle/>
          <a:p>
            <a:pPr algn="l">
              <a:lnSpc>
                <a:spcPct val="110000"/>
              </a:lnSpc>
            </a:pPr>
            <a:r>
              <a:rPr lang="en-GB" sz="1200" b="1" dirty="0"/>
              <a:t>Lorem ipsum </a:t>
            </a:r>
            <a:r>
              <a:rPr lang="en-GB" sz="1200" b="1" dirty="0" err="1"/>
              <a:t>dolor</a:t>
            </a:r>
            <a:endParaRPr lang="en-GB" sz="1200" b="1" dirty="0"/>
          </a:p>
          <a:p>
            <a:pPr algn="l">
              <a:lnSpc>
                <a:spcPct val="110000"/>
              </a:lnSpc>
            </a:pPr>
            <a:r>
              <a:rPr lang="en-GB" sz="1050" dirty="0"/>
              <a:t>Sit </a:t>
            </a:r>
            <a:r>
              <a:rPr lang="en-GB" sz="1050" dirty="0" err="1"/>
              <a:t>amet</a:t>
            </a:r>
            <a:r>
              <a:rPr lang="en-GB" sz="1050" dirty="0"/>
              <a:t>, </a:t>
            </a:r>
            <a:r>
              <a:rPr lang="en-GB" sz="1050" dirty="0" err="1"/>
              <a:t>consectetuer</a:t>
            </a:r>
            <a:r>
              <a:rPr lang="en-GB" sz="1050" dirty="0"/>
              <a:t> </a:t>
            </a:r>
            <a:r>
              <a:rPr lang="en-GB" sz="1050" dirty="0" err="1"/>
              <a:t>adipiscing</a:t>
            </a:r>
            <a:r>
              <a:rPr lang="en-GB" sz="1050" dirty="0"/>
              <a:t> </a:t>
            </a:r>
            <a:r>
              <a:rPr lang="en-GB" sz="1050" dirty="0" err="1"/>
              <a:t>elit</a:t>
            </a:r>
            <a:r>
              <a:rPr lang="en-GB" sz="1050" dirty="0"/>
              <a:t>, </a:t>
            </a:r>
            <a:r>
              <a:rPr lang="en-GB" sz="1050" dirty="0" err="1"/>
              <a:t>sed</a:t>
            </a:r>
            <a:r>
              <a:rPr lang="en-GB" sz="1050" dirty="0"/>
              <a:t> </a:t>
            </a:r>
            <a:r>
              <a:rPr lang="en-GB" sz="1050" dirty="0" err="1"/>
              <a:t>diam</a:t>
            </a:r>
            <a:r>
              <a:rPr lang="en-GB" sz="1050" dirty="0"/>
              <a:t> </a:t>
            </a:r>
            <a:r>
              <a:rPr lang="en-GB" sz="1050" dirty="0" err="1"/>
              <a:t>nonummy</a:t>
            </a:r>
            <a:r>
              <a:rPr lang="en-GB" sz="1050" dirty="0"/>
              <a:t> </a:t>
            </a:r>
            <a:r>
              <a:rPr lang="en-GB" sz="1050" dirty="0" err="1"/>
              <a:t>nibh</a:t>
            </a:r>
            <a:r>
              <a:rPr lang="en-GB" sz="1050" dirty="0"/>
              <a:t> </a:t>
            </a:r>
            <a:r>
              <a:rPr lang="en-GB" sz="1050" dirty="0" err="1"/>
              <a:t>euismod</a:t>
            </a:r>
            <a:r>
              <a:rPr lang="en-GB" sz="1050" dirty="0"/>
              <a:t> </a:t>
            </a:r>
            <a:r>
              <a:rPr lang="en-GB" sz="1050" dirty="0" err="1"/>
              <a:t>tincidunt</a:t>
            </a:r>
            <a:r>
              <a:rPr lang="en-GB" sz="1050" dirty="0"/>
              <a:t> </a:t>
            </a:r>
            <a:r>
              <a:rPr lang="en-GB" sz="1050" dirty="0" err="1"/>
              <a:t>ut</a:t>
            </a:r>
            <a:r>
              <a:rPr lang="en-GB" sz="1050" dirty="0"/>
              <a:t> </a:t>
            </a:r>
            <a:r>
              <a:rPr lang="en-GB" sz="1050" dirty="0" err="1"/>
              <a:t>laoreet</a:t>
            </a:r>
            <a:r>
              <a:rPr lang="en-GB" sz="1050" dirty="0"/>
              <a:t> </a:t>
            </a:r>
            <a:r>
              <a:rPr lang="en-GB" sz="1050" dirty="0" err="1"/>
              <a:t>dolore</a:t>
            </a:r>
            <a:r>
              <a:rPr lang="en-GB" sz="1050" dirty="0"/>
              <a:t> magna </a:t>
            </a:r>
            <a:r>
              <a:rPr lang="en-GB" sz="1050" dirty="0" err="1"/>
              <a:t>aliquam</a:t>
            </a:r>
            <a:r>
              <a:rPr lang="en-GB" sz="1050" dirty="0"/>
              <a:t> </a:t>
            </a:r>
            <a:r>
              <a:rPr lang="en-GB" sz="1050" dirty="0" err="1"/>
              <a:t>erat</a:t>
            </a:r>
            <a:r>
              <a:rPr lang="en-GB" sz="1050" dirty="0"/>
              <a:t> </a:t>
            </a:r>
            <a:r>
              <a:rPr lang="en-GB" sz="1050" dirty="0" err="1"/>
              <a:t>volutpat</a:t>
            </a:r>
            <a:r>
              <a:rPr lang="en-GB" sz="1050" dirty="0"/>
              <a:t>. </a:t>
            </a:r>
            <a:r>
              <a:rPr lang="en-GB" sz="1050" dirty="0" err="1"/>
              <a:t>Ut</a:t>
            </a:r>
            <a:r>
              <a:rPr lang="en-GB" sz="1050" dirty="0"/>
              <a:t> </a:t>
            </a:r>
            <a:r>
              <a:rPr lang="en-GB" sz="1050" dirty="0" err="1"/>
              <a:t>wisi</a:t>
            </a:r>
            <a:r>
              <a:rPr lang="en-GB" sz="1050" dirty="0"/>
              <a:t> </a:t>
            </a:r>
            <a:r>
              <a:rPr lang="en-GB" sz="1050" dirty="0" err="1"/>
              <a:t>enim</a:t>
            </a:r>
            <a:r>
              <a:rPr lang="en-GB" sz="1050" dirty="0"/>
              <a:t> ad minim </a:t>
            </a:r>
            <a:r>
              <a:rPr lang="en-GB" sz="1050" dirty="0" err="1"/>
              <a:t>veniam</a:t>
            </a:r>
            <a:r>
              <a:rPr lang="en-GB" sz="1050" dirty="0"/>
              <a:t>, </a:t>
            </a:r>
            <a:r>
              <a:rPr lang="en-GB" sz="1050" dirty="0" err="1"/>
              <a:t>ectetuer</a:t>
            </a:r>
            <a:r>
              <a:rPr lang="en-GB" sz="1050" dirty="0"/>
              <a:t> </a:t>
            </a:r>
            <a:r>
              <a:rPr lang="en-GB" sz="1050" dirty="0" err="1"/>
              <a:t>adipiscing</a:t>
            </a:r>
            <a:r>
              <a:rPr lang="en-GB" sz="1050" dirty="0"/>
              <a:t> </a:t>
            </a:r>
            <a:r>
              <a:rPr lang="en-GB" sz="1050" dirty="0" err="1"/>
              <a:t>elit</a:t>
            </a:r>
            <a:r>
              <a:rPr lang="en-GB" sz="1050" dirty="0"/>
              <a:t>, </a:t>
            </a:r>
            <a:r>
              <a:rPr lang="en-GB" sz="1050" dirty="0" err="1"/>
              <a:t>sed</a:t>
            </a:r>
            <a:r>
              <a:rPr lang="en-GB" sz="1050" dirty="0"/>
              <a:t> </a:t>
            </a:r>
            <a:r>
              <a:rPr lang="en-GB" sz="1050" dirty="0" err="1"/>
              <a:t>diam</a:t>
            </a:r>
            <a:r>
              <a:rPr lang="en-GB" sz="1050" dirty="0"/>
              <a:t> </a:t>
            </a:r>
            <a:r>
              <a:rPr lang="en-GB" sz="1050" dirty="0" err="1"/>
              <a:t>nonummy</a:t>
            </a:r>
            <a:r>
              <a:rPr lang="en-GB" sz="1050" dirty="0"/>
              <a:t> </a:t>
            </a:r>
            <a:r>
              <a:rPr lang="en-GB" sz="1050" dirty="0" err="1"/>
              <a:t>nibh</a:t>
            </a:r>
            <a:r>
              <a:rPr lang="en-GB" sz="1050" dirty="0"/>
              <a:t> </a:t>
            </a:r>
            <a:r>
              <a:rPr lang="en-GB" sz="1050" dirty="0" err="1"/>
              <a:t>euismod</a:t>
            </a:r>
            <a:r>
              <a:rPr lang="en-GB" sz="1050" dirty="0"/>
              <a:t> </a:t>
            </a:r>
            <a:r>
              <a:rPr lang="en-GB" sz="1050" dirty="0" err="1"/>
              <a:t>tincidunt</a:t>
            </a:r>
            <a:r>
              <a:rPr lang="en-GB" sz="1050" dirty="0"/>
              <a:t> </a:t>
            </a:r>
            <a:r>
              <a:rPr lang="en-GB" sz="1050" dirty="0" err="1"/>
              <a:t>ut</a:t>
            </a:r>
            <a:r>
              <a:rPr lang="en-GB" sz="1050" dirty="0"/>
              <a:t> </a:t>
            </a:r>
            <a:r>
              <a:rPr lang="en-GB" sz="1050" dirty="0" err="1"/>
              <a:t>laoreet</a:t>
            </a:r>
            <a:r>
              <a:rPr lang="en-GB" sz="1050" dirty="0"/>
              <a:t> </a:t>
            </a:r>
            <a:r>
              <a:rPr lang="en-GB" sz="1050" dirty="0" err="1"/>
              <a:t>dolore</a:t>
            </a:r>
            <a:r>
              <a:rPr lang="en-GB" sz="1050" dirty="0"/>
              <a:t> magna </a:t>
            </a:r>
            <a:r>
              <a:rPr lang="en-GB" sz="1050" dirty="0" err="1"/>
              <a:t>aliquam</a:t>
            </a:r>
            <a:r>
              <a:rPr lang="en-GB" sz="1050" dirty="0"/>
              <a:t> </a:t>
            </a:r>
            <a:r>
              <a:rPr lang="en-GB" sz="1050" dirty="0" err="1"/>
              <a:t>erat</a:t>
            </a:r>
            <a:r>
              <a:rPr lang="en-GB" sz="1050" dirty="0"/>
              <a:t> </a:t>
            </a:r>
            <a:r>
              <a:rPr lang="en-GB" sz="1050" dirty="0" err="1"/>
              <a:t>volutpat</a:t>
            </a:r>
            <a:r>
              <a:rPr lang="en-GB" sz="1050" dirty="0"/>
              <a:t>. </a:t>
            </a:r>
            <a:r>
              <a:rPr lang="en-GB" sz="1050" dirty="0" err="1"/>
              <a:t>Ut</a:t>
            </a:r>
            <a:r>
              <a:rPr lang="en-GB" sz="1050" dirty="0"/>
              <a:t> </a:t>
            </a:r>
            <a:r>
              <a:rPr lang="en-GB" sz="1050" dirty="0" err="1"/>
              <a:t>wisi</a:t>
            </a:r>
            <a:r>
              <a:rPr lang="en-GB" sz="1050" dirty="0"/>
              <a:t> </a:t>
            </a:r>
            <a:r>
              <a:rPr lang="en-GB" sz="1050" dirty="0" err="1"/>
              <a:t>enim</a:t>
            </a:r>
            <a:r>
              <a:rPr lang="en-GB" sz="1050" dirty="0"/>
              <a:t> ad minim </a:t>
            </a:r>
            <a:r>
              <a:rPr lang="en-GB" sz="1050" dirty="0" err="1"/>
              <a:t>veniam</a:t>
            </a:r>
            <a:r>
              <a:rPr lang="en-GB" sz="1050" dirty="0"/>
              <a:t>, </a:t>
            </a:r>
            <a:r>
              <a:rPr lang="en-GB" sz="1050" dirty="0" err="1"/>
              <a:t>ectetuer</a:t>
            </a:r>
            <a:r>
              <a:rPr lang="en-GB" sz="1050" dirty="0"/>
              <a:t> </a:t>
            </a:r>
            <a:r>
              <a:rPr lang="en-GB" sz="1050" dirty="0" err="1"/>
              <a:t>adipiscing</a:t>
            </a:r>
            <a:r>
              <a:rPr lang="en-GB" sz="1050" dirty="0"/>
              <a:t> </a:t>
            </a:r>
            <a:r>
              <a:rPr lang="en-GB" sz="1050" dirty="0" err="1"/>
              <a:t>elit</a:t>
            </a:r>
            <a:r>
              <a:rPr lang="en-GB" sz="1050" dirty="0"/>
              <a:t>, </a:t>
            </a:r>
            <a:r>
              <a:rPr lang="en-GB" sz="1050" dirty="0" err="1"/>
              <a:t>sed</a:t>
            </a:r>
            <a:r>
              <a:rPr lang="en-GB" sz="1050" dirty="0"/>
              <a:t> </a:t>
            </a:r>
            <a:r>
              <a:rPr lang="en-GB" sz="1050" dirty="0" err="1"/>
              <a:t>diam</a:t>
            </a:r>
            <a:r>
              <a:rPr lang="en-GB" sz="1050" dirty="0"/>
              <a:t> </a:t>
            </a:r>
            <a:r>
              <a:rPr lang="en-GB" sz="1050" dirty="0" err="1"/>
              <a:t>nonummy</a:t>
            </a:r>
            <a:r>
              <a:rPr lang="en-GB" sz="1050" dirty="0"/>
              <a:t> </a:t>
            </a:r>
            <a:r>
              <a:rPr lang="en-GB" sz="1050" dirty="0" err="1"/>
              <a:t>nibh</a:t>
            </a:r>
            <a:r>
              <a:rPr lang="en-GB" sz="1050" dirty="0"/>
              <a:t> </a:t>
            </a:r>
            <a:r>
              <a:rPr lang="en-GB" sz="1050" dirty="0" err="1"/>
              <a:t>euismod</a:t>
            </a:r>
            <a:r>
              <a:rPr lang="en-GB" sz="1050" dirty="0"/>
              <a:t> </a:t>
            </a:r>
            <a:r>
              <a:rPr lang="en-GB" sz="1050" dirty="0" err="1"/>
              <a:t>tincidunt</a:t>
            </a:r>
            <a:r>
              <a:rPr lang="en-GB" sz="1050" dirty="0"/>
              <a:t> </a:t>
            </a:r>
            <a:r>
              <a:rPr lang="en-GB" sz="1050" dirty="0" err="1"/>
              <a:t>ut</a:t>
            </a:r>
            <a:r>
              <a:rPr lang="en-GB" sz="1050" dirty="0"/>
              <a:t> </a:t>
            </a:r>
            <a:r>
              <a:rPr lang="en-GB" sz="1050" dirty="0" err="1"/>
              <a:t>laoreet</a:t>
            </a:r>
            <a:r>
              <a:rPr lang="en-GB" sz="1050" dirty="0"/>
              <a:t> </a:t>
            </a:r>
            <a:r>
              <a:rPr lang="en-GB" sz="1050" dirty="0" err="1"/>
              <a:t>dolore</a:t>
            </a:r>
            <a:r>
              <a:rPr lang="en-GB" sz="1050" dirty="0"/>
              <a:t> magna </a:t>
            </a:r>
            <a:r>
              <a:rPr lang="en-GB" sz="1050" dirty="0" err="1"/>
              <a:t>aliquam</a:t>
            </a:r>
            <a:r>
              <a:rPr lang="en-GB" sz="1050" dirty="0"/>
              <a:t> </a:t>
            </a:r>
            <a:r>
              <a:rPr lang="en-GB" sz="1050" dirty="0" err="1"/>
              <a:t>erat</a:t>
            </a:r>
            <a:r>
              <a:rPr lang="en-GB" sz="1050" dirty="0"/>
              <a:t> </a:t>
            </a:r>
            <a:r>
              <a:rPr lang="en-GB" sz="1050" dirty="0" err="1"/>
              <a:t>volutpat</a:t>
            </a:r>
            <a:r>
              <a:rPr lang="en-GB" sz="1050" dirty="0"/>
              <a:t>. </a:t>
            </a:r>
            <a:r>
              <a:rPr lang="en-GB" sz="1050" dirty="0" err="1"/>
              <a:t>Ut</a:t>
            </a:r>
            <a:r>
              <a:rPr lang="en-GB" sz="1050" dirty="0"/>
              <a:t> </a:t>
            </a:r>
            <a:r>
              <a:rPr lang="en-GB" sz="1050" dirty="0" err="1"/>
              <a:t>wisi</a:t>
            </a:r>
            <a:r>
              <a:rPr lang="en-GB" sz="1050" dirty="0"/>
              <a:t> </a:t>
            </a:r>
            <a:r>
              <a:rPr lang="en-GB" sz="1050" dirty="0" err="1"/>
              <a:t>enim</a:t>
            </a:r>
            <a:r>
              <a:rPr lang="en-GB" sz="1050" dirty="0"/>
              <a:t> ad minim </a:t>
            </a:r>
            <a:r>
              <a:rPr lang="en-GB" sz="1050" dirty="0" err="1"/>
              <a:t>veniam</a:t>
            </a:r>
            <a:r>
              <a:rPr lang="en-GB" sz="1050" dirty="0"/>
              <a:t>, </a:t>
            </a:r>
            <a:r>
              <a:rPr lang="en-GB" sz="1050" dirty="0" err="1"/>
              <a:t>ectetuer</a:t>
            </a:r>
            <a:r>
              <a:rPr lang="en-GB" sz="1050" dirty="0"/>
              <a:t> </a:t>
            </a:r>
            <a:r>
              <a:rPr lang="en-GB" sz="1050" dirty="0" err="1"/>
              <a:t>adipiscing</a:t>
            </a:r>
            <a:r>
              <a:rPr lang="en-GB" sz="1050" dirty="0"/>
              <a:t> </a:t>
            </a:r>
            <a:r>
              <a:rPr lang="en-GB" sz="1050" dirty="0" err="1"/>
              <a:t>elit</a:t>
            </a:r>
            <a:r>
              <a:rPr lang="en-GB" sz="1050" dirty="0"/>
              <a:t>, </a:t>
            </a:r>
            <a:r>
              <a:rPr lang="en-GB" sz="1050" dirty="0" err="1"/>
              <a:t>sed</a:t>
            </a:r>
            <a:r>
              <a:rPr lang="en-GB" sz="1050" dirty="0"/>
              <a:t> </a:t>
            </a:r>
            <a:r>
              <a:rPr lang="en-GB" sz="1050" dirty="0" err="1"/>
              <a:t>diam</a:t>
            </a:r>
            <a:r>
              <a:rPr lang="en-GB" sz="1050" dirty="0"/>
              <a:t> </a:t>
            </a:r>
            <a:r>
              <a:rPr lang="en-GB" sz="1050" dirty="0" err="1"/>
              <a:t>nonummy</a:t>
            </a:r>
            <a:r>
              <a:rPr lang="en-GB" sz="1050" dirty="0"/>
              <a:t> </a:t>
            </a:r>
            <a:r>
              <a:rPr lang="en-GB" sz="1050" dirty="0" err="1"/>
              <a:t>nibh</a:t>
            </a:r>
            <a:r>
              <a:rPr lang="en-GB" sz="1050" dirty="0"/>
              <a:t> </a:t>
            </a:r>
            <a:r>
              <a:rPr lang="en-GB" sz="1050" dirty="0" err="1"/>
              <a:t>euismod</a:t>
            </a:r>
            <a:r>
              <a:rPr lang="en-GB" sz="1050" dirty="0"/>
              <a:t> </a:t>
            </a:r>
            <a:r>
              <a:rPr lang="en-GB" sz="1050" dirty="0" err="1"/>
              <a:t>tincidunt</a:t>
            </a:r>
            <a:r>
              <a:rPr lang="en-GB" sz="1050" dirty="0"/>
              <a:t> </a:t>
            </a:r>
            <a:r>
              <a:rPr lang="en-GB" sz="1050" dirty="0" err="1"/>
              <a:t>ut</a:t>
            </a:r>
            <a:r>
              <a:rPr lang="en-GB" sz="1050" dirty="0"/>
              <a:t> </a:t>
            </a:r>
            <a:r>
              <a:rPr lang="en-GB" sz="1050" dirty="0" err="1"/>
              <a:t>laoreet</a:t>
            </a:r>
            <a:r>
              <a:rPr lang="en-GB" sz="1050" dirty="0"/>
              <a:t> </a:t>
            </a:r>
            <a:r>
              <a:rPr lang="en-GB" sz="1050" dirty="0" err="1"/>
              <a:t>dolore</a:t>
            </a:r>
            <a:r>
              <a:rPr lang="en-GB" sz="1050" dirty="0"/>
              <a:t> magna </a:t>
            </a:r>
            <a:r>
              <a:rPr lang="en-GB" sz="1050" dirty="0" err="1"/>
              <a:t>aliquam</a:t>
            </a:r>
            <a:r>
              <a:rPr lang="en-GB" sz="1050" dirty="0"/>
              <a:t> </a:t>
            </a:r>
            <a:r>
              <a:rPr lang="en-GB" sz="1050" dirty="0" err="1"/>
              <a:t>erat</a:t>
            </a:r>
            <a:r>
              <a:rPr lang="en-GB" sz="1050" dirty="0"/>
              <a:t> </a:t>
            </a:r>
            <a:r>
              <a:rPr lang="en-GB" sz="1050" dirty="0" err="1"/>
              <a:t>volutpat</a:t>
            </a:r>
            <a:r>
              <a:rPr lang="en-GB" sz="1050" dirty="0"/>
              <a:t>. </a:t>
            </a:r>
            <a:r>
              <a:rPr lang="en-GB" sz="1050" dirty="0" err="1"/>
              <a:t>Ut</a:t>
            </a:r>
            <a:r>
              <a:rPr lang="en-GB" sz="1050" dirty="0"/>
              <a:t> </a:t>
            </a:r>
            <a:r>
              <a:rPr lang="en-GB" sz="1050" dirty="0" err="1"/>
              <a:t>wisi</a:t>
            </a:r>
            <a:r>
              <a:rPr lang="en-GB" sz="1050" dirty="0"/>
              <a:t> </a:t>
            </a:r>
            <a:r>
              <a:rPr lang="en-GB" sz="1050" dirty="0" err="1"/>
              <a:t>enim</a:t>
            </a:r>
            <a:r>
              <a:rPr lang="en-GB" sz="1050" dirty="0"/>
              <a:t> ad minim </a:t>
            </a:r>
            <a:r>
              <a:rPr lang="en-GB" sz="1050" dirty="0" err="1"/>
              <a:t>veniam</a:t>
            </a:r>
            <a:r>
              <a:rPr lang="en-GB" sz="1050" dirty="0"/>
              <a:t>, </a:t>
            </a:r>
          </a:p>
          <a:p>
            <a:endParaRPr lang="en-GB" dirty="0"/>
          </a:p>
        </p:txBody>
      </p:sp>
      <p:pic>
        <p:nvPicPr>
          <p:cNvPr id="10" name="Marcador de imagen 9"/>
          <p:cNvPicPr>
            <a:picLocks noGrp="1" noChangeAspect="1"/>
          </p:cNvPicPr>
          <p:nvPr>
            <p:ph type="pic" sz="quarter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40" b="17140"/>
          <a:stretch>
            <a:fillRect/>
          </a:stretch>
        </p:blipFill>
        <p:spPr/>
      </p:pic>
      <p:pic>
        <p:nvPicPr>
          <p:cNvPr id="9" name="Marcador de imagen 8"/>
          <p:cNvPicPr>
            <a:picLocks noGrp="1" noChangeAspect="1"/>
          </p:cNvPicPr>
          <p:nvPr>
            <p:ph type="pic" sz="quarter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81" b="20981"/>
          <a:stretch>
            <a:fillRect/>
          </a:stretch>
        </p:blipFill>
        <p:spPr/>
      </p:pic>
      <p:pic>
        <p:nvPicPr>
          <p:cNvPr id="3" name="Imagen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059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919" y="0"/>
            <a:ext cx="12272682" cy="651986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376738" cy="1325563"/>
          </a:xfrm>
        </p:spPr>
        <p:txBody>
          <a:bodyPr/>
          <a:lstStyle/>
          <a:p>
            <a:r>
              <a:rPr lang="en-GB" dirty="0">
                <a:solidFill>
                  <a:srgbClr val="001C6D"/>
                </a:solidFill>
              </a:rPr>
              <a:t>LOREM IPSUM DOLOR SIT AMETCONSECTER</a:t>
            </a:r>
          </a:p>
        </p:txBody>
      </p:sp>
      <p:pic>
        <p:nvPicPr>
          <p:cNvPr id="9" name="Marcador de imagen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712" t="-1137" r="-43712" b="-1137"/>
          <a:stretch/>
        </p:blipFill>
        <p:spPr>
          <a:xfrm>
            <a:off x="7698852" y="1690688"/>
            <a:ext cx="2641717" cy="1441450"/>
          </a:xfrm>
          <a:prstGeom prst="rect">
            <a:avLst/>
          </a:prstGeom>
        </p:spPr>
      </p:pic>
      <p:pic>
        <p:nvPicPr>
          <p:cNvPr id="10" name="Marcador de imagen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795" t="-1181" r="-43795" b="-1181"/>
          <a:stretch/>
        </p:blipFill>
        <p:spPr>
          <a:xfrm>
            <a:off x="4747564" y="1690688"/>
            <a:ext cx="2641717" cy="1441450"/>
          </a:xfrm>
          <a:prstGeom prst="rect">
            <a:avLst/>
          </a:prstGeom>
        </p:spPr>
      </p:pic>
      <p:pic>
        <p:nvPicPr>
          <p:cNvPr id="11" name="Marcador de imagen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4057" t="-1326" r="-44057" b="-1326"/>
          <a:stretch/>
        </p:blipFill>
        <p:spPr>
          <a:xfrm>
            <a:off x="1796276" y="1706712"/>
            <a:ext cx="2641717" cy="1441450"/>
          </a:xfrm>
          <a:prstGeom prst="rect">
            <a:avLst/>
          </a:prstGeom>
        </p:spPr>
      </p:pic>
      <p:sp>
        <p:nvSpPr>
          <p:cNvPr id="12" name="Marcador de texto 3"/>
          <p:cNvSpPr>
            <a:spLocks noGrp="1"/>
          </p:cNvSpPr>
          <p:nvPr>
            <p:ph type="body" sz="quarter" idx="18"/>
          </p:nvPr>
        </p:nvSpPr>
        <p:spPr>
          <a:xfrm>
            <a:off x="1879415" y="3346350"/>
            <a:ext cx="2640747" cy="2736851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en-GB" sz="2100" b="1" dirty="0"/>
              <a:t>Lorem ipsum </a:t>
            </a:r>
            <a:r>
              <a:rPr lang="en-GB" sz="2100" b="1" dirty="0" err="1"/>
              <a:t>dolor</a:t>
            </a:r>
            <a:r>
              <a:rPr lang="en-GB" sz="2100" b="1" dirty="0"/>
              <a:t> sit </a:t>
            </a:r>
            <a:r>
              <a:rPr lang="en-GB" sz="2100" b="1" dirty="0" err="1"/>
              <a:t>amet</a:t>
            </a:r>
            <a:endParaRPr lang="en-GB" sz="2100" b="1" dirty="0"/>
          </a:p>
          <a:p>
            <a:pPr marL="0" indent="0" algn="ctr">
              <a:lnSpc>
                <a:spcPct val="120000"/>
              </a:lnSpc>
              <a:buNone/>
            </a:pPr>
            <a:r>
              <a:rPr lang="en-GB" sz="1600" i="1" dirty="0" err="1">
                <a:solidFill>
                  <a:schemeClr val="bg2">
                    <a:lumMod val="50000"/>
                  </a:schemeClr>
                </a:solidFill>
              </a:rPr>
              <a:t>Snonummy</a:t>
            </a:r>
            <a:r>
              <a:rPr lang="en-GB" sz="1600" i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GB" sz="1600" i="1" dirty="0" err="1">
                <a:solidFill>
                  <a:schemeClr val="bg2">
                    <a:lumMod val="50000"/>
                  </a:schemeClr>
                </a:solidFill>
              </a:rPr>
              <a:t>nibhasdfeu</a:t>
            </a:r>
            <a:r>
              <a:rPr lang="en-GB" sz="1600" i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GB" sz="1600" i="1" dirty="0" err="1">
                <a:solidFill>
                  <a:schemeClr val="bg2">
                    <a:lumMod val="50000"/>
                  </a:schemeClr>
                </a:solidFill>
              </a:rPr>
              <a:t>euismod</a:t>
            </a:r>
            <a:r>
              <a:rPr lang="en-GB" sz="1600" i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GB" sz="1600" i="1" dirty="0" err="1">
                <a:solidFill>
                  <a:schemeClr val="bg2">
                    <a:lumMod val="50000"/>
                  </a:schemeClr>
                </a:solidFill>
              </a:rPr>
              <a:t>tincidu</a:t>
            </a:r>
            <a:endParaRPr lang="en-GB" sz="1600" i="1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lang="en-GB" sz="1700" dirty="0"/>
              <a:t>Lorem ipsum </a:t>
            </a:r>
            <a:r>
              <a:rPr lang="en-GB" sz="1700" dirty="0" err="1"/>
              <a:t>dolor</a:t>
            </a:r>
            <a:r>
              <a:rPr lang="en-GB" sz="1700" dirty="0"/>
              <a:t> sit </a:t>
            </a:r>
            <a:r>
              <a:rPr lang="en-GB" sz="1700" dirty="0" err="1"/>
              <a:t>amet</a:t>
            </a:r>
            <a:r>
              <a:rPr lang="en-GB" sz="1700" dirty="0"/>
              <a:t>, </a:t>
            </a:r>
            <a:r>
              <a:rPr lang="en-GB" sz="1700" dirty="0" err="1"/>
              <a:t>consectetuer</a:t>
            </a:r>
            <a:r>
              <a:rPr lang="en-GB" sz="1700" dirty="0"/>
              <a:t> </a:t>
            </a:r>
            <a:r>
              <a:rPr lang="en-GB" sz="1700" dirty="0" err="1"/>
              <a:t>adipiscing</a:t>
            </a:r>
            <a:r>
              <a:rPr lang="en-GB" sz="1700" dirty="0"/>
              <a:t> </a:t>
            </a:r>
            <a:r>
              <a:rPr lang="en-GB" sz="1700" dirty="0" err="1"/>
              <a:t>elit</a:t>
            </a:r>
            <a:r>
              <a:rPr lang="en-GB" sz="1700" dirty="0"/>
              <a:t>, </a:t>
            </a:r>
            <a:r>
              <a:rPr lang="en-GB" sz="1700" dirty="0" err="1"/>
              <a:t>sed</a:t>
            </a:r>
            <a:r>
              <a:rPr lang="en-GB" sz="1700" dirty="0"/>
              <a:t> </a:t>
            </a:r>
            <a:r>
              <a:rPr lang="en-GB" sz="1700" dirty="0" err="1"/>
              <a:t>diam</a:t>
            </a:r>
            <a:r>
              <a:rPr lang="en-GB" sz="1700" dirty="0"/>
              <a:t> </a:t>
            </a:r>
            <a:r>
              <a:rPr lang="en-GB" sz="1700" dirty="0" err="1"/>
              <a:t>nonummy</a:t>
            </a:r>
            <a:r>
              <a:rPr lang="en-GB" sz="1700" dirty="0"/>
              <a:t> </a:t>
            </a:r>
            <a:r>
              <a:rPr lang="en-GB" sz="1700" dirty="0" err="1"/>
              <a:t>nibh</a:t>
            </a:r>
            <a:r>
              <a:rPr lang="en-GB" sz="1700" dirty="0"/>
              <a:t> </a:t>
            </a:r>
            <a:r>
              <a:rPr lang="en-GB" sz="1700" dirty="0" err="1"/>
              <a:t>euismod</a:t>
            </a:r>
            <a:r>
              <a:rPr lang="en-GB" sz="1700" dirty="0"/>
              <a:t> </a:t>
            </a:r>
            <a:r>
              <a:rPr lang="en-GB" sz="1700" dirty="0" err="1"/>
              <a:t>tincidunt</a:t>
            </a:r>
            <a:r>
              <a:rPr lang="en-GB" sz="1700" dirty="0"/>
              <a:t> </a:t>
            </a:r>
            <a:r>
              <a:rPr lang="en-GB" sz="1700" dirty="0" err="1"/>
              <a:t>ut</a:t>
            </a:r>
            <a:r>
              <a:rPr lang="en-GB" sz="1700" dirty="0"/>
              <a:t> </a:t>
            </a:r>
            <a:r>
              <a:rPr lang="en-GB" sz="1700" dirty="0" err="1"/>
              <a:t>laoreet</a:t>
            </a:r>
            <a:r>
              <a:rPr lang="en-GB" sz="1700" dirty="0"/>
              <a:t> </a:t>
            </a:r>
            <a:r>
              <a:rPr lang="en-GB" sz="1700" dirty="0" err="1"/>
              <a:t>dolore</a:t>
            </a:r>
            <a:r>
              <a:rPr lang="en-GB" sz="1700" dirty="0"/>
              <a:t> magna </a:t>
            </a:r>
            <a:r>
              <a:rPr lang="en-GB" sz="1700" dirty="0" err="1"/>
              <a:t>aliquam</a:t>
            </a:r>
            <a:r>
              <a:rPr lang="en-GB" sz="1700" dirty="0"/>
              <a:t> </a:t>
            </a:r>
            <a:r>
              <a:rPr lang="en-GB" sz="1700" dirty="0" err="1"/>
              <a:t>erat</a:t>
            </a:r>
            <a:r>
              <a:rPr lang="en-GB" sz="1700" dirty="0"/>
              <a:t> </a:t>
            </a:r>
            <a:r>
              <a:rPr lang="en-GB" sz="1700" dirty="0" err="1"/>
              <a:t>volutpat</a:t>
            </a:r>
            <a:r>
              <a:rPr lang="en-GB" sz="1700" dirty="0"/>
              <a:t>. </a:t>
            </a:r>
            <a:r>
              <a:rPr lang="en-GB" sz="1700" dirty="0" err="1"/>
              <a:t>Ut</a:t>
            </a:r>
            <a:r>
              <a:rPr lang="en-GB" sz="1700" dirty="0"/>
              <a:t> </a:t>
            </a:r>
            <a:r>
              <a:rPr lang="en-GB" sz="1700" dirty="0" err="1"/>
              <a:t>wisi</a:t>
            </a:r>
            <a:r>
              <a:rPr lang="en-GB" sz="1700" dirty="0"/>
              <a:t> </a:t>
            </a:r>
            <a:r>
              <a:rPr lang="en-GB" sz="1700" dirty="0" err="1"/>
              <a:t>enim</a:t>
            </a:r>
            <a:r>
              <a:rPr lang="en-GB" sz="1700" dirty="0"/>
              <a:t> ad minim </a:t>
            </a:r>
            <a:r>
              <a:rPr lang="en-GB" sz="1700" dirty="0" err="1"/>
              <a:t>veniam</a:t>
            </a:r>
            <a:r>
              <a:rPr lang="en-GB" sz="1700" dirty="0"/>
              <a:t>, </a:t>
            </a:r>
            <a:r>
              <a:rPr lang="en-GB" sz="1700" dirty="0" err="1"/>
              <a:t>quis</a:t>
            </a:r>
            <a:r>
              <a:rPr lang="en-GB" sz="1700" dirty="0"/>
              <a:t> </a:t>
            </a:r>
            <a:r>
              <a:rPr lang="en-GB" sz="1700" dirty="0" err="1"/>
              <a:t>nostru</a:t>
            </a:r>
            <a:r>
              <a:rPr lang="en-GB" sz="1700" dirty="0"/>
              <a:t>.</a:t>
            </a:r>
          </a:p>
        </p:txBody>
      </p:sp>
      <p:sp>
        <p:nvSpPr>
          <p:cNvPr id="13" name="Marcador de texto 4"/>
          <p:cNvSpPr>
            <a:spLocks noGrp="1"/>
          </p:cNvSpPr>
          <p:nvPr>
            <p:ph type="body" sz="quarter" idx="19"/>
          </p:nvPr>
        </p:nvSpPr>
        <p:spPr>
          <a:xfrm>
            <a:off x="4829733" y="3346351"/>
            <a:ext cx="2641717" cy="2736850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GB" sz="2600" b="1" dirty="0"/>
              <a:t>Lorem ipsum </a:t>
            </a:r>
            <a:r>
              <a:rPr lang="en-GB" sz="2600" b="1" dirty="0" err="1"/>
              <a:t>dolor</a:t>
            </a:r>
            <a:r>
              <a:rPr lang="en-GB" sz="2600" b="1" dirty="0"/>
              <a:t> sit </a:t>
            </a:r>
            <a:r>
              <a:rPr lang="en-GB" sz="2600" b="1" dirty="0" err="1"/>
              <a:t>amet</a:t>
            </a:r>
            <a:endParaRPr lang="en-GB" sz="2600" b="1" dirty="0"/>
          </a:p>
          <a:p>
            <a:pPr marL="0" indent="0" algn="ctr">
              <a:lnSpc>
                <a:spcPct val="120000"/>
              </a:lnSpc>
              <a:buNone/>
            </a:pPr>
            <a:r>
              <a:rPr lang="en-GB" sz="1900" i="1" dirty="0" err="1">
                <a:solidFill>
                  <a:schemeClr val="bg2">
                    <a:lumMod val="50000"/>
                  </a:schemeClr>
                </a:solidFill>
              </a:rPr>
              <a:t>Snonummy</a:t>
            </a:r>
            <a:r>
              <a:rPr lang="en-GB" sz="1900" i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GB" sz="1900" i="1" dirty="0" err="1">
                <a:solidFill>
                  <a:schemeClr val="bg2">
                    <a:lumMod val="50000"/>
                  </a:schemeClr>
                </a:solidFill>
              </a:rPr>
              <a:t>nibhasdfeu</a:t>
            </a:r>
            <a:r>
              <a:rPr lang="en-GB" sz="1900" i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GB" sz="1900" i="1" dirty="0" err="1">
                <a:solidFill>
                  <a:schemeClr val="bg2">
                    <a:lumMod val="50000"/>
                  </a:schemeClr>
                </a:solidFill>
              </a:rPr>
              <a:t>euismod</a:t>
            </a:r>
            <a:r>
              <a:rPr lang="en-GB" sz="1900" i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GB" sz="1900" i="1" dirty="0" err="1">
                <a:solidFill>
                  <a:schemeClr val="bg2">
                    <a:lumMod val="50000"/>
                  </a:schemeClr>
                </a:solidFill>
              </a:rPr>
              <a:t>tincidu</a:t>
            </a:r>
            <a:endParaRPr lang="en-GB" sz="1900" i="1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en-GB" sz="1900" dirty="0"/>
              <a:t>Lorem ipsum </a:t>
            </a:r>
            <a:r>
              <a:rPr lang="en-GB" sz="1900" dirty="0" err="1"/>
              <a:t>dolor</a:t>
            </a:r>
            <a:r>
              <a:rPr lang="en-GB" sz="1900" dirty="0"/>
              <a:t> sit </a:t>
            </a:r>
            <a:r>
              <a:rPr lang="en-GB" sz="1900" dirty="0" err="1"/>
              <a:t>amet</a:t>
            </a:r>
            <a:r>
              <a:rPr lang="en-GB" sz="1900" dirty="0"/>
              <a:t>, </a:t>
            </a:r>
            <a:r>
              <a:rPr lang="en-GB" sz="1900" dirty="0" err="1"/>
              <a:t>consectetuer</a:t>
            </a:r>
            <a:r>
              <a:rPr lang="en-GB" sz="1900" dirty="0"/>
              <a:t> </a:t>
            </a:r>
            <a:r>
              <a:rPr lang="en-GB" sz="1900" dirty="0" err="1"/>
              <a:t>adipiscing</a:t>
            </a:r>
            <a:r>
              <a:rPr lang="en-GB" sz="1900" dirty="0"/>
              <a:t> </a:t>
            </a:r>
            <a:r>
              <a:rPr lang="en-GB" sz="1900" dirty="0" err="1"/>
              <a:t>elit</a:t>
            </a:r>
            <a:r>
              <a:rPr lang="en-GB" sz="1900" dirty="0"/>
              <a:t>, </a:t>
            </a:r>
            <a:r>
              <a:rPr lang="en-GB" sz="1900" dirty="0" err="1"/>
              <a:t>sed</a:t>
            </a:r>
            <a:r>
              <a:rPr lang="en-GB" sz="1900" dirty="0"/>
              <a:t> </a:t>
            </a:r>
            <a:r>
              <a:rPr lang="en-GB" sz="1900" dirty="0" err="1"/>
              <a:t>diam</a:t>
            </a:r>
            <a:r>
              <a:rPr lang="en-GB" sz="1900" dirty="0"/>
              <a:t> </a:t>
            </a:r>
            <a:r>
              <a:rPr lang="en-GB" sz="1900" dirty="0" err="1"/>
              <a:t>nonummy</a:t>
            </a:r>
            <a:r>
              <a:rPr lang="en-GB" sz="1900" dirty="0"/>
              <a:t> </a:t>
            </a:r>
            <a:r>
              <a:rPr lang="en-GB" sz="1900" dirty="0" err="1"/>
              <a:t>nibh</a:t>
            </a:r>
            <a:r>
              <a:rPr lang="en-GB" sz="1900" dirty="0"/>
              <a:t> </a:t>
            </a:r>
            <a:r>
              <a:rPr lang="en-GB" sz="1900" dirty="0" err="1"/>
              <a:t>euismod</a:t>
            </a:r>
            <a:r>
              <a:rPr lang="en-GB" sz="1900" dirty="0"/>
              <a:t> </a:t>
            </a:r>
            <a:r>
              <a:rPr lang="en-GB" sz="1900" dirty="0" err="1"/>
              <a:t>tincidunt</a:t>
            </a:r>
            <a:r>
              <a:rPr lang="en-GB" sz="1900" dirty="0"/>
              <a:t> </a:t>
            </a:r>
            <a:r>
              <a:rPr lang="en-GB" sz="1900" dirty="0" err="1"/>
              <a:t>ut</a:t>
            </a:r>
            <a:r>
              <a:rPr lang="en-GB" sz="1900" dirty="0"/>
              <a:t> </a:t>
            </a:r>
            <a:r>
              <a:rPr lang="en-GB" sz="1900" dirty="0" err="1"/>
              <a:t>laoreet</a:t>
            </a:r>
            <a:r>
              <a:rPr lang="en-GB" sz="1900" dirty="0"/>
              <a:t> </a:t>
            </a:r>
            <a:r>
              <a:rPr lang="en-GB" sz="1900" dirty="0" err="1"/>
              <a:t>dolore</a:t>
            </a:r>
            <a:r>
              <a:rPr lang="en-GB" sz="1900" dirty="0"/>
              <a:t> magna </a:t>
            </a:r>
            <a:r>
              <a:rPr lang="en-GB" sz="1900" dirty="0" err="1"/>
              <a:t>aliquam</a:t>
            </a:r>
            <a:r>
              <a:rPr lang="en-GB" sz="1900" dirty="0"/>
              <a:t> </a:t>
            </a:r>
            <a:r>
              <a:rPr lang="en-GB" sz="1900" dirty="0" err="1"/>
              <a:t>erat</a:t>
            </a:r>
            <a:r>
              <a:rPr lang="en-GB" sz="1900" dirty="0"/>
              <a:t> </a:t>
            </a:r>
            <a:r>
              <a:rPr lang="en-GB" sz="1900" dirty="0" err="1"/>
              <a:t>volutpat</a:t>
            </a:r>
            <a:r>
              <a:rPr lang="en-GB" sz="1900" dirty="0"/>
              <a:t>. </a:t>
            </a:r>
            <a:r>
              <a:rPr lang="en-GB" sz="1900" dirty="0" err="1"/>
              <a:t>Ut</a:t>
            </a:r>
            <a:r>
              <a:rPr lang="en-GB" sz="1900" dirty="0"/>
              <a:t> </a:t>
            </a:r>
            <a:r>
              <a:rPr lang="en-GB" sz="1900" dirty="0" err="1"/>
              <a:t>wisi</a:t>
            </a:r>
            <a:r>
              <a:rPr lang="en-GB" sz="1900" dirty="0"/>
              <a:t> </a:t>
            </a:r>
            <a:r>
              <a:rPr lang="en-GB" sz="1900" dirty="0" err="1"/>
              <a:t>enim</a:t>
            </a:r>
            <a:r>
              <a:rPr lang="en-GB" sz="1900" dirty="0"/>
              <a:t> ad minim </a:t>
            </a:r>
            <a:r>
              <a:rPr lang="en-GB" sz="1900" dirty="0" err="1"/>
              <a:t>veniam</a:t>
            </a:r>
            <a:r>
              <a:rPr lang="en-GB" sz="1900" dirty="0"/>
              <a:t>, </a:t>
            </a:r>
            <a:r>
              <a:rPr lang="en-GB" sz="1900" dirty="0" err="1"/>
              <a:t>quis</a:t>
            </a:r>
            <a:r>
              <a:rPr lang="en-GB" sz="1900" dirty="0"/>
              <a:t> </a:t>
            </a:r>
            <a:r>
              <a:rPr lang="en-GB" sz="1900" dirty="0" err="1"/>
              <a:t>nostru</a:t>
            </a:r>
            <a:r>
              <a:rPr lang="en-GB" sz="1900" dirty="0"/>
              <a:t>.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4" name="Marcador de texto 5"/>
          <p:cNvSpPr>
            <a:spLocks noGrp="1"/>
          </p:cNvSpPr>
          <p:nvPr>
            <p:ph type="body" sz="quarter" idx="20"/>
          </p:nvPr>
        </p:nvSpPr>
        <p:spPr>
          <a:xfrm>
            <a:off x="7781027" y="3346351"/>
            <a:ext cx="2641716" cy="2736850"/>
          </a:xfrm>
        </p:spPr>
        <p:txBody>
          <a:bodyPr>
            <a:normAutofit fontScale="55000" lnSpcReduction="20000"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GB" sz="3300" b="1" dirty="0"/>
              <a:t>Lorem ipsum </a:t>
            </a:r>
            <a:r>
              <a:rPr lang="en-GB" sz="3300" b="1" dirty="0" err="1"/>
              <a:t>dolor</a:t>
            </a:r>
            <a:r>
              <a:rPr lang="en-GB" sz="3300" b="1" dirty="0"/>
              <a:t> sit </a:t>
            </a:r>
            <a:r>
              <a:rPr lang="en-GB" sz="3300" b="1" dirty="0" err="1"/>
              <a:t>amet</a:t>
            </a:r>
            <a:endParaRPr lang="en-GB" sz="3300" b="1" dirty="0"/>
          </a:p>
          <a:p>
            <a:pPr marL="0" indent="0" algn="ctr">
              <a:lnSpc>
                <a:spcPct val="120000"/>
              </a:lnSpc>
              <a:buNone/>
            </a:pPr>
            <a:r>
              <a:rPr lang="en-GB" sz="2500" i="1" dirty="0" err="1">
                <a:solidFill>
                  <a:schemeClr val="bg2">
                    <a:lumMod val="50000"/>
                  </a:schemeClr>
                </a:solidFill>
              </a:rPr>
              <a:t>Snonummy</a:t>
            </a:r>
            <a:r>
              <a:rPr lang="en-GB" sz="2500" i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GB" sz="2500" i="1" dirty="0" err="1">
                <a:solidFill>
                  <a:schemeClr val="bg2">
                    <a:lumMod val="50000"/>
                  </a:schemeClr>
                </a:solidFill>
              </a:rPr>
              <a:t>nibhasdfeu</a:t>
            </a:r>
            <a:r>
              <a:rPr lang="en-GB" sz="2500" i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GB" sz="2500" i="1" dirty="0" err="1">
                <a:solidFill>
                  <a:schemeClr val="bg2">
                    <a:lumMod val="50000"/>
                  </a:schemeClr>
                </a:solidFill>
              </a:rPr>
              <a:t>euismod</a:t>
            </a:r>
            <a:r>
              <a:rPr lang="en-GB" sz="2500" i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GB" sz="2500" i="1" dirty="0" err="1">
                <a:solidFill>
                  <a:schemeClr val="bg2">
                    <a:lumMod val="50000"/>
                  </a:schemeClr>
                </a:solidFill>
              </a:rPr>
              <a:t>tincidu</a:t>
            </a:r>
            <a:endParaRPr lang="en-GB" sz="2500" i="1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en-GB" sz="2200" dirty="0"/>
              <a:t>Lorem ipsum </a:t>
            </a:r>
            <a:r>
              <a:rPr lang="en-GB" sz="2200" dirty="0" err="1"/>
              <a:t>dolor</a:t>
            </a:r>
            <a:r>
              <a:rPr lang="en-GB" sz="2200" dirty="0"/>
              <a:t> sit </a:t>
            </a:r>
            <a:r>
              <a:rPr lang="en-GB" sz="2200" dirty="0" err="1"/>
              <a:t>amet</a:t>
            </a:r>
            <a:r>
              <a:rPr lang="en-GB" sz="2200" dirty="0"/>
              <a:t>, </a:t>
            </a:r>
            <a:r>
              <a:rPr lang="en-GB" sz="2200" dirty="0" err="1"/>
              <a:t>consectetuer</a:t>
            </a:r>
            <a:r>
              <a:rPr lang="en-GB" sz="2200" dirty="0"/>
              <a:t> </a:t>
            </a:r>
            <a:r>
              <a:rPr lang="en-GB" sz="2200" dirty="0" err="1"/>
              <a:t>adipiscing</a:t>
            </a:r>
            <a:r>
              <a:rPr lang="en-GB" sz="2200" dirty="0"/>
              <a:t> </a:t>
            </a:r>
            <a:r>
              <a:rPr lang="en-GB" sz="2200" dirty="0" err="1"/>
              <a:t>elit</a:t>
            </a:r>
            <a:r>
              <a:rPr lang="en-GB" sz="2200" dirty="0"/>
              <a:t>, </a:t>
            </a:r>
            <a:r>
              <a:rPr lang="en-GB" sz="2200" dirty="0" err="1"/>
              <a:t>sed</a:t>
            </a:r>
            <a:r>
              <a:rPr lang="en-GB" sz="2200" dirty="0"/>
              <a:t> </a:t>
            </a:r>
            <a:r>
              <a:rPr lang="en-GB" sz="2200" dirty="0" err="1"/>
              <a:t>diam</a:t>
            </a:r>
            <a:r>
              <a:rPr lang="en-GB" sz="2200" dirty="0"/>
              <a:t> </a:t>
            </a:r>
            <a:r>
              <a:rPr lang="en-GB" sz="2200" dirty="0" err="1"/>
              <a:t>nonummy</a:t>
            </a:r>
            <a:r>
              <a:rPr lang="en-GB" sz="2200" dirty="0"/>
              <a:t> </a:t>
            </a:r>
            <a:r>
              <a:rPr lang="en-GB" sz="2200" dirty="0" err="1"/>
              <a:t>nibh</a:t>
            </a:r>
            <a:r>
              <a:rPr lang="en-GB" sz="2200" dirty="0"/>
              <a:t> </a:t>
            </a:r>
            <a:r>
              <a:rPr lang="en-GB" sz="2200" dirty="0" err="1"/>
              <a:t>euismod</a:t>
            </a:r>
            <a:r>
              <a:rPr lang="en-GB" sz="2200" dirty="0"/>
              <a:t> </a:t>
            </a:r>
            <a:r>
              <a:rPr lang="en-GB" sz="2200" dirty="0" err="1"/>
              <a:t>tincidunt</a:t>
            </a:r>
            <a:r>
              <a:rPr lang="en-GB" sz="2200" dirty="0"/>
              <a:t> </a:t>
            </a:r>
            <a:r>
              <a:rPr lang="en-GB" sz="2200" dirty="0" err="1"/>
              <a:t>ut</a:t>
            </a:r>
            <a:r>
              <a:rPr lang="en-GB" sz="2200" dirty="0"/>
              <a:t> </a:t>
            </a:r>
            <a:r>
              <a:rPr lang="en-GB" sz="2200" dirty="0" err="1"/>
              <a:t>laoreet</a:t>
            </a:r>
            <a:r>
              <a:rPr lang="en-GB" sz="2200" dirty="0"/>
              <a:t> </a:t>
            </a:r>
            <a:r>
              <a:rPr lang="en-GB" sz="2200" dirty="0" err="1"/>
              <a:t>dolore</a:t>
            </a:r>
            <a:r>
              <a:rPr lang="en-GB" sz="2200" dirty="0"/>
              <a:t> magna </a:t>
            </a:r>
            <a:r>
              <a:rPr lang="en-GB" sz="2200" dirty="0" err="1"/>
              <a:t>aliquam</a:t>
            </a:r>
            <a:r>
              <a:rPr lang="en-GB" sz="2200" dirty="0"/>
              <a:t> </a:t>
            </a:r>
            <a:r>
              <a:rPr lang="en-GB" sz="2200" dirty="0" err="1"/>
              <a:t>erat</a:t>
            </a:r>
            <a:r>
              <a:rPr lang="en-GB" sz="2200" dirty="0"/>
              <a:t> </a:t>
            </a:r>
            <a:r>
              <a:rPr lang="en-GB" sz="2200" dirty="0" err="1"/>
              <a:t>volutpat</a:t>
            </a:r>
            <a:r>
              <a:rPr lang="en-GB" sz="2200" dirty="0"/>
              <a:t>. </a:t>
            </a:r>
            <a:r>
              <a:rPr lang="en-GB" sz="2200" dirty="0" err="1"/>
              <a:t>Ut</a:t>
            </a:r>
            <a:r>
              <a:rPr lang="en-GB" sz="2200" dirty="0"/>
              <a:t> </a:t>
            </a:r>
            <a:r>
              <a:rPr lang="en-GB" sz="2200" dirty="0" err="1"/>
              <a:t>wisi</a:t>
            </a:r>
            <a:r>
              <a:rPr lang="en-GB" sz="2200" dirty="0"/>
              <a:t> </a:t>
            </a:r>
            <a:r>
              <a:rPr lang="en-GB" sz="2200" dirty="0" err="1"/>
              <a:t>enim</a:t>
            </a:r>
            <a:r>
              <a:rPr lang="en-GB" sz="2200" dirty="0"/>
              <a:t> ad minim </a:t>
            </a:r>
            <a:r>
              <a:rPr lang="en-GB" sz="2200" dirty="0" err="1"/>
              <a:t>veniam</a:t>
            </a:r>
            <a:r>
              <a:rPr lang="en-GB" sz="2200" dirty="0"/>
              <a:t>, </a:t>
            </a:r>
            <a:r>
              <a:rPr lang="en-GB" sz="2200" dirty="0" err="1"/>
              <a:t>quis</a:t>
            </a:r>
            <a:r>
              <a:rPr lang="en-GB" sz="2200" dirty="0"/>
              <a:t> </a:t>
            </a:r>
            <a:r>
              <a:rPr lang="en-GB" sz="2200" dirty="0" err="1"/>
              <a:t>nostru</a:t>
            </a:r>
            <a:r>
              <a:rPr lang="en-GB" sz="2200" dirty="0"/>
              <a:t>.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919" y="0"/>
            <a:ext cx="122726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081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>
            <a:normAutofit/>
          </a:bodyPr>
          <a:lstStyle/>
          <a:p>
            <a:r>
              <a:rPr lang="en-GB" sz="2800" dirty="0" smtClean="0">
                <a:solidFill>
                  <a:srgbClr val="00FFB0"/>
                </a:solidFill>
              </a:rPr>
              <a:t>OTROS</a:t>
            </a:r>
            <a:endParaRPr lang="en-GB" sz="2800" dirty="0">
              <a:solidFill>
                <a:srgbClr val="00FFB0"/>
              </a:solidFill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9"/>
          </p:nvPr>
        </p:nvSpPr>
        <p:spPr>
          <a:xfrm>
            <a:off x="838200" y="2060575"/>
            <a:ext cx="5096850" cy="2736850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GB" sz="1900" b="1" dirty="0" smtClean="0"/>
              <a:t>Clover</a:t>
            </a:r>
          </a:p>
          <a:p>
            <a:pPr algn="l">
              <a:lnSpc>
                <a:spcPct val="100000"/>
              </a:lnSpc>
            </a:pPr>
            <a:r>
              <a:rPr lang="en-GB" sz="1400" dirty="0" err="1" smtClean="0"/>
              <a:t>Comienzo</a:t>
            </a:r>
            <a:r>
              <a:rPr lang="en-GB" sz="1400" dirty="0" smtClean="0"/>
              <a:t> del </a:t>
            </a:r>
            <a:r>
              <a:rPr lang="en-GB" sz="1400" dirty="0" err="1"/>
              <a:t>p</a:t>
            </a:r>
            <a:r>
              <a:rPr lang="en-GB" sz="1400" dirty="0" err="1" smtClean="0"/>
              <a:t>royecto</a:t>
            </a:r>
            <a:r>
              <a:rPr lang="en-GB" sz="1400" dirty="0" smtClean="0"/>
              <a:t> final </a:t>
            </a:r>
            <a:r>
              <a:rPr lang="en-GB" sz="1400" dirty="0" err="1" smtClean="0"/>
              <a:t>en</a:t>
            </a:r>
            <a:r>
              <a:rPr lang="en-GB" sz="1400" dirty="0" smtClean="0"/>
              <a:t> </a:t>
            </a:r>
            <a:r>
              <a:rPr lang="en-GB" sz="1400" dirty="0" err="1" smtClean="0"/>
              <a:t>los</a:t>
            </a:r>
            <a:r>
              <a:rPr lang="en-GB" sz="1400" dirty="0" smtClean="0"/>
              <a:t> </a:t>
            </a:r>
            <a:r>
              <a:rPr lang="en-GB" sz="1400" dirty="0" err="1" smtClean="0"/>
              <a:t>momentos</a:t>
            </a:r>
            <a:r>
              <a:rPr lang="en-GB" sz="1400" dirty="0" smtClean="0"/>
              <a:t> </a:t>
            </a:r>
            <a:r>
              <a:rPr lang="en-GB" sz="1400" dirty="0" err="1" smtClean="0"/>
              <a:t>dónde</a:t>
            </a:r>
            <a:r>
              <a:rPr lang="en-GB" sz="1400" dirty="0" smtClean="0"/>
              <a:t> no </a:t>
            </a:r>
            <a:r>
              <a:rPr lang="en-GB" sz="1400" dirty="0" err="1" smtClean="0"/>
              <a:t>tenía</a:t>
            </a:r>
            <a:r>
              <a:rPr lang="en-GB" sz="1400" dirty="0" smtClean="0"/>
              <a:t> </a:t>
            </a:r>
            <a:r>
              <a:rPr lang="en-GB" sz="1400" dirty="0" err="1" smtClean="0"/>
              <a:t>tarea</a:t>
            </a:r>
            <a:r>
              <a:rPr lang="en-GB" sz="1400" dirty="0" smtClean="0"/>
              <a:t> </a:t>
            </a:r>
            <a:r>
              <a:rPr lang="en-GB" sz="1400" dirty="0" err="1" smtClean="0"/>
              <a:t>asignada</a:t>
            </a:r>
            <a:r>
              <a:rPr lang="en-GB" sz="1400" dirty="0" smtClean="0"/>
              <a:t>. He </a:t>
            </a:r>
            <a:r>
              <a:rPr lang="en-GB" sz="1400" dirty="0" err="1" smtClean="0"/>
              <a:t>probado</a:t>
            </a:r>
            <a:r>
              <a:rPr lang="en-GB" sz="1400" dirty="0" smtClean="0"/>
              <a:t> a </a:t>
            </a:r>
            <a:r>
              <a:rPr lang="en-GB" sz="1400" dirty="0" err="1" smtClean="0"/>
              <a:t>hacerlo</a:t>
            </a:r>
            <a:r>
              <a:rPr lang="en-GB" sz="1400" dirty="0" smtClean="0"/>
              <a:t> con </a:t>
            </a:r>
            <a:r>
              <a:rPr lang="en-GB" sz="1400" dirty="0" err="1" smtClean="0"/>
              <a:t>diferentes</a:t>
            </a:r>
            <a:r>
              <a:rPr lang="en-GB" sz="1400" dirty="0" smtClean="0"/>
              <a:t> </a:t>
            </a:r>
            <a:r>
              <a:rPr lang="en-GB" sz="1400" dirty="0" err="1" smtClean="0"/>
              <a:t>tecnologías</a:t>
            </a:r>
            <a:r>
              <a:rPr lang="en-GB" sz="1400" dirty="0" smtClean="0"/>
              <a:t> hasta “</a:t>
            </a:r>
            <a:r>
              <a:rPr lang="en-GB" sz="1400" dirty="0" err="1" smtClean="0"/>
              <a:t>encontrar</a:t>
            </a:r>
            <a:r>
              <a:rPr lang="en-GB" sz="1400" dirty="0" smtClean="0"/>
              <a:t>” la que </a:t>
            </a:r>
            <a:r>
              <a:rPr lang="en-GB" sz="1400" dirty="0" err="1" smtClean="0"/>
              <a:t>más</a:t>
            </a:r>
            <a:r>
              <a:rPr lang="en-GB" sz="1400" dirty="0" smtClean="0"/>
              <a:t> me </a:t>
            </a:r>
            <a:r>
              <a:rPr lang="en-GB" sz="1400" dirty="0" err="1" smtClean="0"/>
              <a:t>gusta</a:t>
            </a:r>
            <a:r>
              <a:rPr lang="en-GB" sz="1400" dirty="0" smtClean="0"/>
              <a:t> / </a:t>
            </a:r>
            <a:r>
              <a:rPr lang="en-GB" sz="1400" dirty="0" err="1" smtClean="0"/>
              <a:t>más</a:t>
            </a:r>
            <a:r>
              <a:rPr lang="en-GB" sz="1400" dirty="0" smtClean="0"/>
              <a:t> </a:t>
            </a:r>
            <a:r>
              <a:rPr lang="en-GB" sz="1400" dirty="0" err="1" smtClean="0"/>
              <a:t>conveniente</a:t>
            </a:r>
            <a:r>
              <a:rPr lang="en-GB" sz="1400" dirty="0" smtClean="0"/>
              <a:t> </a:t>
            </a:r>
            <a:r>
              <a:rPr lang="en-GB" sz="1400" dirty="0" err="1" smtClean="0"/>
              <a:t>es</a:t>
            </a:r>
            <a:r>
              <a:rPr lang="en-GB" sz="1400" dirty="0" smtClean="0"/>
              <a:t>.</a:t>
            </a:r>
          </a:p>
          <a:p>
            <a:pPr algn="l">
              <a:lnSpc>
                <a:spcPct val="100000"/>
              </a:lnSpc>
            </a:pPr>
            <a:endParaRPr lang="en-GB" sz="1400" dirty="0"/>
          </a:p>
          <a:p>
            <a:pPr algn="l">
              <a:lnSpc>
                <a:spcPct val="100000"/>
              </a:lnSpc>
            </a:pPr>
            <a:r>
              <a:rPr lang="en-GB" sz="1400" dirty="0" err="1" smtClean="0"/>
              <a:t>ReactJS</a:t>
            </a:r>
            <a:r>
              <a:rPr lang="en-GB" sz="1400" dirty="0" smtClean="0"/>
              <a:t>, </a:t>
            </a:r>
            <a:r>
              <a:rPr lang="en-GB" sz="1400" dirty="0" err="1" smtClean="0"/>
              <a:t>Redux</a:t>
            </a:r>
            <a:r>
              <a:rPr lang="en-GB" sz="1400" dirty="0" smtClean="0"/>
              <a:t>, MongoDB, </a:t>
            </a:r>
            <a:r>
              <a:rPr lang="en-GB" sz="1400" dirty="0" err="1" smtClean="0"/>
              <a:t>NodeJS</a:t>
            </a:r>
            <a:endParaRPr lang="en-GB" sz="1400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20"/>
          </p:nvPr>
        </p:nvSpPr>
        <p:spPr>
          <a:xfrm>
            <a:off x="6223696" y="2060575"/>
            <a:ext cx="5320604" cy="2736850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</a:pPr>
            <a:r>
              <a:rPr lang="en-GB" sz="1800" b="1" dirty="0" err="1" smtClean="0"/>
              <a:t>Cursos</a:t>
            </a:r>
            <a:r>
              <a:rPr lang="en-GB" sz="1800" b="1" dirty="0" smtClean="0"/>
              <a:t> de </a:t>
            </a:r>
            <a:r>
              <a:rPr lang="en-GB" sz="1800" b="1" dirty="0" err="1" smtClean="0"/>
              <a:t>Linkedin</a:t>
            </a:r>
            <a:r>
              <a:rPr lang="en-GB" sz="1800" b="1" dirty="0" smtClean="0"/>
              <a:t> Learning</a:t>
            </a:r>
            <a:endParaRPr lang="en-GB" sz="1800" b="1" dirty="0"/>
          </a:p>
          <a:p>
            <a:pPr algn="l">
              <a:lnSpc>
                <a:spcPct val="100000"/>
              </a:lnSpc>
            </a:pPr>
            <a:r>
              <a:rPr lang="en-GB" sz="1400" dirty="0" err="1" smtClean="0"/>
              <a:t>Ya</a:t>
            </a:r>
            <a:r>
              <a:rPr lang="en-GB" sz="1400" dirty="0" smtClean="0"/>
              <a:t> que ITRS </a:t>
            </a:r>
            <a:r>
              <a:rPr lang="en-GB" sz="1400" dirty="0" err="1" smtClean="0"/>
              <a:t>tiene</a:t>
            </a:r>
            <a:r>
              <a:rPr lang="en-GB" sz="1400" dirty="0" smtClean="0"/>
              <a:t> </a:t>
            </a:r>
            <a:r>
              <a:rPr lang="en-GB" sz="1400" dirty="0" err="1" smtClean="0"/>
              <a:t>acceso</a:t>
            </a:r>
            <a:r>
              <a:rPr lang="en-GB" sz="1400" dirty="0" smtClean="0"/>
              <a:t> a </a:t>
            </a:r>
            <a:r>
              <a:rPr lang="en-GB" sz="1400" dirty="0" err="1" smtClean="0"/>
              <a:t>Linkedin</a:t>
            </a:r>
            <a:r>
              <a:rPr lang="en-GB" sz="1400" dirty="0" smtClean="0"/>
              <a:t> Learning, lo he </a:t>
            </a:r>
            <a:r>
              <a:rPr lang="en-GB" sz="1400" dirty="0" err="1" smtClean="0"/>
              <a:t>aprovechado</a:t>
            </a:r>
            <a:r>
              <a:rPr lang="en-GB" sz="1400" dirty="0" smtClean="0"/>
              <a:t> </a:t>
            </a:r>
            <a:r>
              <a:rPr lang="en-GB" sz="1400" dirty="0" err="1" smtClean="0"/>
              <a:t>en</a:t>
            </a:r>
            <a:r>
              <a:rPr lang="en-GB" sz="1400" dirty="0" smtClean="0"/>
              <a:t> </a:t>
            </a:r>
            <a:r>
              <a:rPr lang="en-GB" sz="1400" dirty="0" err="1" smtClean="0"/>
              <a:t>los</a:t>
            </a:r>
            <a:r>
              <a:rPr lang="en-GB" sz="1400" dirty="0" smtClean="0"/>
              <a:t> </a:t>
            </a:r>
            <a:r>
              <a:rPr lang="en-GB" sz="1400" dirty="0" err="1" smtClean="0"/>
              <a:t>momentos</a:t>
            </a:r>
            <a:r>
              <a:rPr lang="en-GB" sz="1400" dirty="0" smtClean="0"/>
              <a:t> </a:t>
            </a:r>
            <a:r>
              <a:rPr lang="en-GB" sz="1400" dirty="0" err="1" smtClean="0"/>
              <a:t>dónde</a:t>
            </a:r>
            <a:r>
              <a:rPr lang="en-GB" sz="1400" dirty="0" smtClean="0"/>
              <a:t> no </a:t>
            </a:r>
            <a:r>
              <a:rPr lang="en-GB" sz="1400" dirty="0" err="1" smtClean="0"/>
              <a:t>tenía</a:t>
            </a:r>
            <a:r>
              <a:rPr lang="en-GB" sz="1400" dirty="0" smtClean="0"/>
              <a:t> </a:t>
            </a:r>
            <a:r>
              <a:rPr lang="en-GB" sz="1400" dirty="0" err="1" smtClean="0"/>
              <a:t>tarea</a:t>
            </a:r>
            <a:r>
              <a:rPr lang="en-GB" sz="1400" dirty="0" smtClean="0"/>
              <a:t> </a:t>
            </a:r>
            <a:r>
              <a:rPr lang="en-GB" sz="1400" dirty="0" err="1" smtClean="0"/>
              <a:t>asignada</a:t>
            </a:r>
            <a:r>
              <a:rPr lang="en-GB" sz="1400" dirty="0" smtClean="0"/>
              <a:t>. </a:t>
            </a:r>
            <a:r>
              <a:rPr lang="en-GB" sz="1400" dirty="0" err="1" smtClean="0"/>
              <a:t>Recomiendo</a:t>
            </a:r>
            <a:r>
              <a:rPr lang="en-GB" sz="1400" dirty="0" smtClean="0"/>
              <a:t> el </a:t>
            </a:r>
            <a:r>
              <a:rPr lang="en-GB" sz="1400" dirty="0" err="1" smtClean="0"/>
              <a:t>uso</a:t>
            </a:r>
            <a:r>
              <a:rPr lang="en-GB" sz="1400" dirty="0" smtClean="0"/>
              <a:t> de </a:t>
            </a:r>
            <a:r>
              <a:rPr lang="en-GB" sz="1400" dirty="0" err="1" smtClean="0"/>
              <a:t>Linkedin</a:t>
            </a:r>
            <a:r>
              <a:rPr lang="en-GB" sz="1400" dirty="0" smtClean="0"/>
              <a:t> Learning </a:t>
            </a:r>
            <a:r>
              <a:rPr lang="en-GB" sz="1400" dirty="0" err="1" smtClean="0"/>
              <a:t>ya</a:t>
            </a:r>
            <a:r>
              <a:rPr lang="en-GB" sz="1400" dirty="0" smtClean="0"/>
              <a:t> qu</a:t>
            </a:r>
            <a:r>
              <a:rPr lang="en-GB" sz="1400" dirty="0" smtClean="0"/>
              <a:t>e </a:t>
            </a:r>
            <a:r>
              <a:rPr lang="en-GB" sz="1400" dirty="0" err="1" smtClean="0"/>
              <a:t>tiene</a:t>
            </a:r>
            <a:r>
              <a:rPr lang="en-GB" sz="1400" dirty="0" smtClean="0"/>
              <a:t> </a:t>
            </a:r>
            <a:r>
              <a:rPr lang="en-GB" sz="1400" dirty="0" err="1" smtClean="0"/>
              <a:t>infinidad</a:t>
            </a:r>
            <a:r>
              <a:rPr lang="en-GB" sz="1400" dirty="0" smtClean="0"/>
              <a:t> de </a:t>
            </a:r>
            <a:r>
              <a:rPr lang="en-GB" sz="1400" dirty="0" err="1" smtClean="0"/>
              <a:t>cursos</a:t>
            </a:r>
            <a:r>
              <a:rPr lang="en-GB" sz="1400" dirty="0" smtClean="0"/>
              <a:t> y de </a:t>
            </a:r>
            <a:r>
              <a:rPr lang="en-GB" sz="1400" dirty="0" err="1" smtClean="0"/>
              <a:t>buena</a:t>
            </a:r>
            <a:r>
              <a:rPr lang="en-GB" sz="1400" dirty="0" smtClean="0"/>
              <a:t> </a:t>
            </a:r>
            <a:r>
              <a:rPr lang="en-GB" sz="1400" dirty="0" err="1" smtClean="0"/>
              <a:t>calidad</a:t>
            </a:r>
            <a:endParaRPr lang="en-GB" sz="1400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096" y="4740473"/>
            <a:ext cx="1243360" cy="1243358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7213" y="4740473"/>
            <a:ext cx="1243360" cy="1243358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4330" y="4740473"/>
            <a:ext cx="1243360" cy="124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987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ark with Grap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ark 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igh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Ligh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Left Co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3192</TotalTime>
  <Words>722</Words>
  <Application>Microsoft Office PowerPoint</Application>
  <PresentationFormat>Panorámica</PresentationFormat>
  <Paragraphs>42</Paragraphs>
  <Slides>10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5</vt:i4>
      </vt:variant>
      <vt:variant>
        <vt:lpstr>Títulos de diapositiva</vt:lpstr>
      </vt:variant>
      <vt:variant>
        <vt:i4>10</vt:i4>
      </vt:variant>
    </vt:vector>
  </HeadingPairs>
  <TitlesOfParts>
    <vt:vector size="18" baseType="lpstr">
      <vt:lpstr>Arial</vt:lpstr>
      <vt:lpstr>Calibri</vt:lpstr>
      <vt:lpstr>Open Sans</vt:lpstr>
      <vt:lpstr>Dark with Graph</vt:lpstr>
      <vt:lpstr>Dark 2</vt:lpstr>
      <vt:lpstr>Light</vt:lpstr>
      <vt:lpstr>1_Light</vt:lpstr>
      <vt:lpstr>Left Col</vt:lpstr>
      <vt:lpstr>FORMACIÓN DUAL 2º AÑO  Adrián Villalba Sánchez</vt:lpstr>
      <vt:lpstr>Presentación de PowerPoint</vt:lpstr>
      <vt:lpstr>TECNOLOGÍAS USADAS</vt:lpstr>
      <vt:lpstr>ITRS TECHRADAR</vt:lpstr>
      <vt:lpstr>Presentación de PowerPoint</vt:lpstr>
      <vt:lpstr>Presentación de PowerPoint</vt:lpstr>
      <vt:lpstr>LOREM IPSUM DOLOR SIT AMETCONSECTER</vt:lpstr>
      <vt:lpstr>LOREM IPSUM DOLOR SIT AMETCONSECTER</vt:lpstr>
      <vt:lpstr>OTROS</vt:lpstr>
      <vt:lpstr>FIN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Adri Villalba Sánchez</cp:lastModifiedBy>
  <cp:revision>77</cp:revision>
  <dcterms:created xsi:type="dcterms:W3CDTF">2018-01-22T12:16:01Z</dcterms:created>
  <dcterms:modified xsi:type="dcterms:W3CDTF">2019-03-12T19:37:16Z</dcterms:modified>
</cp:coreProperties>
</file>

<file path=docProps/thumbnail.jpeg>
</file>